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4" r:id="rId17"/>
    <p:sldId id="282" r:id="rId18"/>
    <p:sldId id="286" r:id="rId19"/>
    <p:sldId id="287" r:id="rId20"/>
    <p:sldId id="268" r:id="rId21"/>
    <p:sldId id="285" r:id="rId22"/>
    <p:sldId id="278" r:id="rId23"/>
    <p:sldId id="279" r:id="rId24"/>
    <p:sldId id="280" r:id="rId25"/>
    <p:sldId id="270" r:id="rId26"/>
    <p:sldId id="269" r:id="rId27"/>
    <p:sldId id="281" r:id="rId28"/>
    <p:sldId id="283" r:id="rId2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2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C3B67-F4D8-4074-B1D4-AE09A452A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47FB25-9F1D-4AB8-BFE8-4BE39A995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71961-02A2-4638-A670-406BC204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F7ED17-A591-415F-8251-60B31C52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BA34E4-15E1-4D44-B2D2-BB072A79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18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68C6A-CFF1-4048-9AC4-81212813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9C3BE3-79D1-4CC8-B145-86EC43491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80A16-47F0-4C1B-A2A1-593D21EE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532257-19FC-48CE-85C9-E5403A1C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20B2A1-B73C-40DE-AD49-9A4F3527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8B90D75-F6AD-49ED-82ED-F2BEDEB81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026AB5-66AA-496F-85F4-2EE7581C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43F2D-AC5A-40DA-AB64-3F35552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A03939-0CA7-425E-9151-842C749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640EA6-7D5C-4511-BBA2-D5099DA9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8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C8CFA-83D6-4D13-88FC-B232C705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FFB66-2A4C-4853-8001-6BEDE907D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3AA9C8-AF91-484B-8450-F2AA588A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9D29C-766A-4A95-8D5C-94B67AA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ADF8F-9E83-43A1-8E9F-A8A424B0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4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9C6E7-C61E-4C6D-8073-F915743C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EC51B2-E90A-4685-BC67-8DFA98F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74A9A-9F0F-445E-82B1-0B1AC8A7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DBAF-B4D6-4502-8567-3F4A518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807F1-72DE-4F87-832E-1123B087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9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2E43-4B2A-4E48-AADE-3231C690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AC9283-7699-46A6-AAB3-BB823423D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943053-4118-474A-9F72-7E5A7136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B958B7-E9E1-4253-94D0-55FDAE35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22B333-8493-4184-A4DD-AF486CC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D2E05B-B3EA-41B8-8833-98FA6AA1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4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036F34-326F-4E16-8464-C7476401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2CEE02-8311-4817-B05F-8A264F6C4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508FBFA-0C97-49F9-ADFB-F947AA43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4CAED2-2748-4E5A-BB60-9324B5834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E8A6AC-8738-4C5B-ADBD-637FF5B5E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618F61-094D-4395-A983-2296E406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2085EE-2D45-41C5-8799-EE859E7E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BCFA11-FB8D-45BC-98FC-45D8D895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7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BA1D7-84DF-43CE-8CF2-7A2904DC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423A6C-35CD-4663-81D9-1112F607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70009-5454-49D8-9B78-3DFB98E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401263-1443-4BA3-A6FC-FF24CA94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47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862D26-302D-41F1-A9B5-7687A058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B498C1-61BE-4871-A8A6-3564CB11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3DF9EA-E23E-4581-A38E-C2FE94D5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8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06ADF-A642-4B81-8D5D-40D417E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582181-0215-4D8D-97F7-32DCD3ECD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9CBB07-338E-48A2-BC88-88497047C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CB907-0D39-4301-96FA-C7948B6BE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17DC7-7773-4D36-9593-2EF8C72C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BF103-3B6A-4478-B158-952E640E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70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6EE07-6AAE-43AA-A0C0-21B7F901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B589C06-3C1D-44FB-B07D-493791035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EC3844-27AA-4D5B-A7F7-706145A88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AB4C82-58A5-4866-87CA-0A73A744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C61812-7936-4A2D-9710-BC61FBCE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B97B-DF5F-4E29-8662-D1501B3B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B4F27D-F3DC-4CD0-8F4A-431127C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49051-4DA7-4359-9008-FCCF2A19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A8A81-8299-4D08-81EC-E10402C56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6635-B52D-4B6D-9A9A-FF0635F4A87F}" type="datetimeFigureOut">
              <a:rPr lang="de-DE" smtClean="0"/>
              <a:t>04.01.2019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666F7D-53C3-425F-AA7D-79DFBD4B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9ABFE-2F57-4A7B-83AB-7F21ED07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4CCF5-B2A1-42B3-8100-18A2329D12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37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8BC5A-1AA9-4DC2-A383-16EAA2284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2B98-140D-4930-BAA4-53B14F316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04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F2EC5-4310-493F-A7A9-3FCCC0F8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pic>
        <p:nvPicPr>
          <p:cNvPr id="3" name="Bild 80" descr="5">
            <a:extLst>
              <a:ext uri="{FF2B5EF4-FFF2-40B4-BE49-F238E27FC236}">
                <a16:creationId xmlns:a16="http://schemas.microsoft.com/office/drawing/2014/main" id="{01D0F9FF-2160-4112-A740-1044DED7BF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492885"/>
            <a:ext cx="4699000" cy="3872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81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7606D-3522-4E16-B0EE-355B1547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r>
              <a:rPr lang="de-DE" dirty="0"/>
              <a:t> Handling</a:t>
            </a:r>
          </a:p>
        </p:txBody>
      </p:sp>
      <p:pic>
        <p:nvPicPr>
          <p:cNvPr id="3" name="Bild 87">
            <a:extLst>
              <a:ext uri="{FF2B5EF4-FFF2-40B4-BE49-F238E27FC236}">
                <a16:creationId xmlns:a16="http://schemas.microsoft.com/office/drawing/2014/main" id="{A7DB7C97-1511-44A8-990B-9ADA1E1AC8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27" y="1614805"/>
            <a:ext cx="5366385" cy="478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61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EF19B-EC90-45E9-8B88-2F229D8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6">
            <a:extLst>
              <a:ext uri="{FF2B5EF4-FFF2-40B4-BE49-F238E27FC236}">
                <a16:creationId xmlns:a16="http://schemas.microsoft.com/office/drawing/2014/main" id="{5FE0F8A1-7677-416B-A39F-D39289BD15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0735" y="2991485"/>
            <a:ext cx="5510530" cy="875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86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EEAFA-5BFB-4D4A-8D66-59E3F55F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Exception</a:t>
            </a:r>
            <a:endParaRPr lang="de-DE" dirty="0"/>
          </a:p>
        </p:txBody>
      </p:sp>
      <p:pic>
        <p:nvPicPr>
          <p:cNvPr id="3" name="Bild 88">
            <a:extLst>
              <a:ext uri="{FF2B5EF4-FFF2-40B4-BE49-F238E27FC236}">
                <a16:creationId xmlns:a16="http://schemas.microsoft.com/office/drawing/2014/main" id="{1F38CB31-25CA-4C1B-86EA-85FD4F8B4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9802" y="1450340"/>
            <a:ext cx="5009515" cy="5042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26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5CD1B-DA58-4A63-A5FC-C645A450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</p:txBody>
      </p:sp>
      <p:pic>
        <p:nvPicPr>
          <p:cNvPr id="3" name="Bild 89">
            <a:extLst>
              <a:ext uri="{FF2B5EF4-FFF2-40B4-BE49-F238E27FC236}">
                <a16:creationId xmlns:a16="http://schemas.microsoft.com/office/drawing/2014/main" id="{7D5A8183-C38F-445A-AAEB-D0EC7B101F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2490" y="1674495"/>
            <a:ext cx="5367020" cy="3509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2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C15A7-F1D7-4C66-B44C-F2F816F1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</a:t>
            </a:r>
            <a:endParaRPr lang="de-DE" dirty="0"/>
          </a:p>
        </p:txBody>
      </p:sp>
      <p:pic>
        <p:nvPicPr>
          <p:cNvPr id="3" name="Bild 85" descr="5">
            <a:extLst>
              <a:ext uri="{FF2B5EF4-FFF2-40B4-BE49-F238E27FC236}">
                <a16:creationId xmlns:a16="http://schemas.microsoft.com/office/drawing/2014/main" id="{86066352-22DD-4690-BE33-72F899ABAF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22" y="916305"/>
            <a:ext cx="4643755" cy="5025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27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B0A4BFB-9294-4D6B-9E74-99AE6CA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7869" r="32568" b="38545"/>
          <a:stretch/>
        </p:blipFill>
        <p:spPr>
          <a:xfrm>
            <a:off x="1349766" y="2115288"/>
            <a:ext cx="8182092" cy="29267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82" y="380663"/>
            <a:ext cx="10515600" cy="1325563"/>
          </a:xfrm>
        </p:spPr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951924" y="4197733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6343449" y="3649894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783742" y="2732776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878175" y="294850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582112" y="3721563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2134177" y="2742646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6002677" y="2691682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589185" y="2686890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5305968" y="3049458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4435543" y="2481036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3110042" y="3070017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609338" y="335483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5233273" y="5239055"/>
            <a:ext cx="1521965" cy="303205"/>
          </a:xfrm>
          <a:prstGeom prst="wedgeRectCallout">
            <a:avLst>
              <a:gd name="adj1" fmla="val -86112"/>
              <a:gd name="adj2" fmla="val -6200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569811" y="2560376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7801564" y="3962615"/>
            <a:ext cx="1521965" cy="303205"/>
          </a:xfrm>
          <a:prstGeom prst="wedgeRectCallout">
            <a:avLst>
              <a:gd name="adj1" fmla="val -127435"/>
              <a:gd name="adj2" fmla="val -170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3219392" y="1855713"/>
            <a:ext cx="2598250" cy="314362"/>
          </a:xfrm>
          <a:prstGeom prst="wedgeRectCallout">
            <a:avLst>
              <a:gd name="adj1" fmla="val 39745"/>
              <a:gd name="adj2" fmla="val 38093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507541" y="5283224"/>
            <a:ext cx="1830815" cy="314363"/>
          </a:xfrm>
          <a:prstGeom prst="wedgeRectCallout">
            <a:avLst>
              <a:gd name="adj1" fmla="val -41478"/>
              <a:gd name="adj2" fmla="val -4676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5" name="Sprechblase: rechteckig 64">
            <a:extLst>
              <a:ext uri="{FF2B5EF4-FFF2-40B4-BE49-F238E27FC236}">
                <a16:creationId xmlns:a16="http://schemas.microsoft.com/office/drawing/2014/main" id="{507BD1A2-D8FE-4273-91D6-2BA4F1EC0A37}"/>
              </a:ext>
            </a:extLst>
          </p:cNvPr>
          <p:cNvSpPr/>
          <p:nvPr/>
        </p:nvSpPr>
        <p:spPr>
          <a:xfrm>
            <a:off x="7801564" y="4502304"/>
            <a:ext cx="1521965" cy="303205"/>
          </a:xfrm>
          <a:prstGeom prst="wedgeRectCallout">
            <a:avLst>
              <a:gd name="adj1" fmla="val -163670"/>
              <a:gd name="adj2" fmla="val -24992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6" name="Sprechblase: rechteckig 65">
            <a:extLst>
              <a:ext uri="{FF2B5EF4-FFF2-40B4-BE49-F238E27FC236}">
                <a16:creationId xmlns:a16="http://schemas.microsoft.com/office/drawing/2014/main" id="{A5A69BBC-9E8B-4F17-9072-C40B1620A6DD}"/>
              </a:ext>
            </a:extLst>
          </p:cNvPr>
          <p:cNvSpPr/>
          <p:nvPr/>
        </p:nvSpPr>
        <p:spPr>
          <a:xfrm>
            <a:off x="7569811" y="5041993"/>
            <a:ext cx="1521965" cy="303205"/>
          </a:xfrm>
          <a:prstGeom prst="wedgeRectCallout">
            <a:avLst>
              <a:gd name="adj1" fmla="val -146738"/>
              <a:gd name="adj2" fmla="val -3403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guardsBehavior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7C34A18A-A325-4055-8A00-9B685D90D3B1}"/>
              </a:ext>
            </a:extLst>
          </p:cNvPr>
          <p:cNvGrpSpPr/>
          <p:nvPr/>
        </p:nvGrpSpPr>
        <p:grpSpPr>
          <a:xfrm>
            <a:off x="5015448" y="3743929"/>
            <a:ext cx="435650" cy="261610"/>
            <a:chOff x="8889900" y="4512530"/>
            <a:chExt cx="435650" cy="26161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BF3538F-9B95-428A-9474-1C40F723C0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A8A82D89-E2F1-402D-B420-44B63995C6C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2D4530-B170-4A3D-AC55-9260A08E829C}"/>
              </a:ext>
            </a:extLst>
          </p:cNvPr>
          <p:cNvGrpSpPr/>
          <p:nvPr/>
        </p:nvGrpSpPr>
        <p:grpSpPr>
          <a:xfrm>
            <a:off x="5328355" y="3780699"/>
            <a:ext cx="435650" cy="261610"/>
            <a:chOff x="8889900" y="4512530"/>
            <a:chExt cx="435650" cy="261610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2A7927F-FEA5-450E-B19E-F3F4D8D8BE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20CC197-6B2D-43E1-978D-18DB4B6C64B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915AB132-1A1F-4230-BF22-8058CA843FE5}"/>
              </a:ext>
            </a:extLst>
          </p:cNvPr>
          <p:cNvGrpSpPr/>
          <p:nvPr/>
        </p:nvGrpSpPr>
        <p:grpSpPr>
          <a:xfrm>
            <a:off x="6153535" y="4392296"/>
            <a:ext cx="435650" cy="261610"/>
            <a:chOff x="8889900" y="4512530"/>
            <a:chExt cx="435650" cy="26161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5C10263-24A4-49C5-8B25-2D2D50F3CF9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A21E2-3A2D-484F-8C1A-EFC6B4205C0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1DF5F20-0F0C-4A9F-8EA3-6D3E6B7F765F}"/>
              </a:ext>
            </a:extLst>
          </p:cNvPr>
          <p:cNvGrpSpPr/>
          <p:nvPr/>
        </p:nvGrpSpPr>
        <p:grpSpPr>
          <a:xfrm>
            <a:off x="5747683" y="4360022"/>
            <a:ext cx="435650" cy="261610"/>
            <a:chOff x="8889900" y="4512530"/>
            <a:chExt cx="435650" cy="26161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6B59F1FB-2BD6-4D7C-A572-6DD00406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315B87A-B458-493D-8DFC-0761D3C8AB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80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5DEBD-61BD-4A83-A9BA-4253DDD5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2F2F869-3CB7-4962-ABF0-C05093535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5324" r="6715" b="17523"/>
          <a:stretch/>
        </p:blipFill>
        <p:spPr>
          <a:xfrm>
            <a:off x="2690948" y="1462404"/>
            <a:ext cx="7850778" cy="5291093"/>
          </a:xfrm>
          <a:prstGeom prst="rect">
            <a:avLst/>
          </a:prstGeom>
        </p:spPr>
      </p:pic>
      <p:sp>
        <p:nvSpPr>
          <p:cNvPr id="5" name="Sprechblase: rechteckig 4">
            <a:extLst>
              <a:ext uri="{FF2B5EF4-FFF2-40B4-BE49-F238E27FC236}">
                <a16:creationId xmlns:a16="http://schemas.microsoft.com/office/drawing/2014/main" id="{28F7C61E-F725-4E53-8306-9650C3D89444}"/>
              </a:ext>
            </a:extLst>
          </p:cNvPr>
          <p:cNvSpPr/>
          <p:nvPr/>
        </p:nvSpPr>
        <p:spPr>
          <a:xfrm>
            <a:off x="9147037" y="3549412"/>
            <a:ext cx="1970202" cy="304025"/>
          </a:xfrm>
          <a:prstGeom prst="wedgeRectCallout">
            <a:avLst>
              <a:gd name="adj1" fmla="val -65294"/>
              <a:gd name="adj2" fmla="val 2315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C5B5ACB1-55D8-4901-9E50-F489E86838CD}"/>
              </a:ext>
            </a:extLst>
          </p:cNvPr>
          <p:cNvSpPr/>
          <p:nvPr/>
        </p:nvSpPr>
        <p:spPr>
          <a:xfrm>
            <a:off x="8711564" y="2920365"/>
            <a:ext cx="1970202" cy="304025"/>
          </a:xfrm>
          <a:prstGeom prst="wedgeRectCallout">
            <a:avLst>
              <a:gd name="adj1" fmla="val -113101"/>
              <a:gd name="adj2" fmla="val 38085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hasTargetState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00DC8606-09D8-4E37-96BF-CD811207EAD6}"/>
              </a:ext>
            </a:extLst>
          </p:cNvPr>
          <p:cNvSpPr/>
          <p:nvPr/>
        </p:nvSpPr>
        <p:spPr>
          <a:xfrm>
            <a:off x="7992460" y="2385020"/>
            <a:ext cx="1970202" cy="304025"/>
          </a:xfrm>
          <a:prstGeom prst="wedgeRectCallout">
            <a:avLst>
              <a:gd name="adj1" fmla="val -81522"/>
              <a:gd name="adj2" fmla="val 4800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hasSourceState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8" name="Sprechblase: rechteckig 7">
            <a:extLst>
              <a:ext uri="{FF2B5EF4-FFF2-40B4-BE49-F238E27FC236}">
                <a16:creationId xmlns:a16="http://schemas.microsoft.com/office/drawing/2014/main" id="{03CA8C1A-7359-4664-9F31-283418D1D711}"/>
              </a:ext>
            </a:extLst>
          </p:cNvPr>
          <p:cNvSpPr/>
          <p:nvPr/>
        </p:nvSpPr>
        <p:spPr>
          <a:xfrm>
            <a:off x="9176208" y="4793939"/>
            <a:ext cx="1970202" cy="304025"/>
          </a:xfrm>
          <a:prstGeom prst="wedgeRectCallout">
            <a:avLst>
              <a:gd name="adj1" fmla="val -154249"/>
              <a:gd name="adj2" fmla="val -7804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hasOutgoingTransition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20243273-66BC-4E71-A3C1-F2AD9506A056}"/>
              </a:ext>
            </a:extLst>
          </p:cNvPr>
          <p:cNvSpPr/>
          <p:nvPr/>
        </p:nvSpPr>
        <p:spPr>
          <a:xfrm>
            <a:off x="9147037" y="5461419"/>
            <a:ext cx="1970202" cy="304025"/>
          </a:xfrm>
          <a:prstGeom prst="wedgeRectCallout">
            <a:avLst>
              <a:gd name="adj1" fmla="val -144680"/>
              <a:gd name="adj2" fmla="val -22687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hasIncomingTransition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4FF4642-37F8-487A-93DB-D812C569DBAA}"/>
              </a:ext>
            </a:extLst>
          </p:cNvPr>
          <p:cNvGrpSpPr/>
          <p:nvPr/>
        </p:nvGrpSpPr>
        <p:grpSpPr>
          <a:xfrm>
            <a:off x="6984847" y="3822095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20E01F3-182E-4CCF-8028-A0F93D4CD98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721DD7-7A14-49E8-8D3A-886E7535C8C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228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E962283-C3DD-4CEE-B549-39FF462BC54B}"/>
              </a:ext>
            </a:extLst>
          </p:cNvPr>
          <p:cNvGrpSpPr/>
          <p:nvPr/>
        </p:nvGrpSpPr>
        <p:grpSpPr>
          <a:xfrm>
            <a:off x="4173373" y="5264791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A22DEC5-8132-4C06-9A6F-4045462092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0F9CE9C-7167-436C-ACD4-9C8D6F8DEDD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F69EC99-2DAE-4909-84D3-AC850C70D2B9}"/>
              </a:ext>
            </a:extLst>
          </p:cNvPr>
          <p:cNvGrpSpPr/>
          <p:nvPr/>
        </p:nvGrpSpPr>
        <p:grpSpPr>
          <a:xfrm>
            <a:off x="6019275" y="5240077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8A7FB0DF-9169-49A0-BFA3-653BB9218B5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842F2CE-CBD5-4061-A2E5-92A5D1224FA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024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0C1C9E-F65C-430D-BCBF-11F397CD396F}"/>
              </a:ext>
            </a:extLst>
          </p:cNvPr>
          <p:cNvGrpSpPr/>
          <p:nvPr/>
        </p:nvGrpSpPr>
        <p:grpSpPr>
          <a:xfrm>
            <a:off x="5149947" y="5274937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907C29F-5A53-4E61-8E84-155500F962F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D645F26-1E23-4B9F-A122-E3567935518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014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FA01D22-076B-4E2A-91DD-1550A38E550F}"/>
              </a:ext>
            </a:extLst>
          </p:cNvPr>
          <p:cNvGrpSpPr/>
          <p:nvPr/>
        </p:nvGrpSpPr>
        <p:grpSpPr>
          <a:xfrm>
            <a:off x="6491158" y="4563221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924518D-89DB-4EC8-9B7D-18CCA226071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1AF548C-BD66-4A5F-9B24-431BEAB7B2A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89DFC17-B7A5-4683-8EE6-272A429E1311}"/>
              </a:ext>
            </a:extLst>
          </p:cNvPr>
          <p:cNvGrpSpPr/>
          <p:nvPr/>
        </p:nvGrpSpPr>
        <p:grpSpPr>
          <a:xfrm>
            <a:off x="5045112" y="410679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8F3B83F-A5A0-4F35-AE6A-35C991E142A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C274AD45-8C1E-44E4-B242-12B6E375C5E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104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CB9DFD-15D7-4B65-B264-3683DBA3B813}"/>
              </a:ext>
            </a:extLst>
          </p:cNvPr>
          <p:cNvGrpSpPr/>
          <p:nvPr/>
        </p:nvGrpSpPr>
        <p:grpSpPr>
          <a:xfrm>
            <a:off x="6491158" y="4083705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7D46397-6E7F-42B1-85B6-7B0BFC564C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80461553-9A1F-4B8B-8090-4CE2169B07D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230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C9920A3-79A1-403D-BAAB-F2040F04B923}"/>
              </a:ext>
            </a:extLst>
          </p:cNvPr>
          <p:cNvGrpSpPr/>
          <p:nvPr/>
        </p:nvGrpSpPr>
        <p:grpSpPr>
          <a:xfrm>
            <a:off x="4536065" y="4617319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4EC54813-6BA4-4811-988E-F0AEB14FEC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3DDBFC01-5999-49CD-93BE-780DA8CC99F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020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53AFEDE-62FF-47B1-B327-72595379611D}"/>
              </a:ext>
            </a:extLst>
          </p:cNvPr>
          <p:cNvGrpSpPr/>
          <p:nvPr/>
        </p:nvGrpSpPr>
        <p:grpSpPr>
          <a:xfrm>
            <a:off x="2971236" y="601618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1CFE152-F335-4D77-84EC-D506BC773E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03189A68-30D5-486A-BC20-8214D1957B1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67E4734-54AB-4F98-831C-32AFEA7214B4}"/>
              </a:ext>
            </a:extLst>
          </p:cNvPr>
          <p:cNvGrpSpPr/>
          <p:nvPr/>
        </p:nvGrpSpPr>
        <p:grpSpPr>
          <a:xfrm>
            <a:off x="6792450" y="3046262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574675F-40B7-4F02-AEED-E406690DCDE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5AA69F1-07A1-45E9-A3BD-F41AB5A11FC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030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7B9F5730-51BA-411C-AF8F-4AFA871A973F}"/>
              </a:ext>
            </a:extLst>
          </p:cNvPr>
          <p:cNvGrpSpPr/>
          <p:nvPr/>
        </p:nvGrpSpPr>
        <p:grpSpPr>
          <a:xfrm>
            <a:off x="6897195" y="4823690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F050E959-EE1E-45B1-806B-ED7A85289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7EA086E-1570-444E-9A7A-14C33697526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217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9ABF951B-A69A-4C5F-B07B-F078461C30C1}"/>
              </a:ext>
            </a:extLst>
          </p:cNvPr>
          <p:cNvGrpSpPr/>
          <p:nvPr/>
        </p:nvGrpSpPr>
        <p:grpSpPr>
          <a:xfrm>
            <a:off x="7475307" y="3021685"/>
            <a:ext cx="435650" cy="261610"/>
            <a:chOff x="8889900" y="4512530"/>
            <a:chExt cx="435650" cy="261610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DC46CB7D-0B6C-4824-B959-09743A2E96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B2270CBE-F69B-4BB6-9134-4990B2E81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046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48B31766-4114-4A3C-B7C6-AFA782E3B952}"/>
              </a:ext>
            </a:extLst>
          </p:cNvPr>
          <p:cNvGrpSpPr/>
          <p:nvPr/>
        </p:nvGrpSpPr>
        <p:grpSpPr>
          <a:xfrm>
            <a:off x="4874830" y="5976208"/>
            <a:ext cx="435650" cy="261610"/>
            <a:chOff x="8889900" y="4512530"/>
            <a:chExt cx="435650" cy="26161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EEE62A3F-E8F2-4F70-97CC-3AC96D917C6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1EB153B5-6098-4BA5-A515-08F1BD7A86B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7AFEAD9-8AD8-4E2C-8FD2-ED465A69CB3F}"/>
              </a:ext>
            </a:extLst>
          </p:cNvPr>
          <p:cNvGrpSpPr/>
          <p:nvPr/>
        </p:nvGrpSpPr>
        <p:grpSpPr>
          <a:xfrm>
            <a:off x="6549197" y="19777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497E535-20E6-4C1D-8D17-8256C58DB51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515715C-695C-4982-9FFA-A1529C52447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CB09D4C-4C71-4FF2-B90A-8E74D605F56B}"/>
              </a:ext>
            </a:extLst>
          </p:cNvPr>
          <p:cNvGrpSpPr/>
          <p:nvPr/>
        </p:nvGrpSpPr>
        <p:grpSpPr>
          <a:xfrm>
            <a:off x="3642233" y="6016187"/>
            <a:ext cx="435650" cy="261610"/>
            <a:chOff x="8889900" y="4512530"/>
            <a:chExt cx="435650" cy="261610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7185267-A8D9-4FDA-A54E-F5F3AAC5D39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8F5554F3-5290-475F-AA6A-22C3DF4F17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596E62FC-26DB-4FE2-86C3-BF524BAC5FE1}"/>
              </a:ext>
            </a:extLst>
          </p:cNvPr>
          <p:cNvGrpSpPr/>
          <p:nvPr/>
        </p:nvGrpSpPr>
        <p:grpSpPr>
          <a:xfrm>
            <a:off x="6076721" y="3061552"/>
            <a:ext cx="435650" cy="261610"/>
            <a:chOff x="8889900" y="4512530"/>
            <a:chExt cx="435650" cy="261610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65DB386-C76C-435F-8D41-0DF0F25607D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2DF543F4-2B80-46EB-BB31-BE438A89324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0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02B6A-F4B0-4E32-A957-F164020C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98" y="59613"/>
            <a:ext cx="10515600" cy="1325563"/>
          </a:xfrm>
        </p:spPr>
        <p:txBody>
          <a:bodyPr/>
          <a:lstStyle/>
          <a:p>
            <a:r>
              <a:rPr lang="de-DE" dirty="0" err="1"/>
              <a:t>Transitions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8F021-F665-41E8-9904-2C7B5F96B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t="2539" r="7783" b="9841"/>
          <a:stretch/>
        </p:blipFill>
        <p:spPr>
          <a:xfrm>
            <a:off x="838200" y="1584042"/>
            <a:ext cx="8948057" cy="497414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2C8268F-D4D4-4ABA-BA28-02763F4F4935}"/>
              </a:ext>
            </a:extLst>
          </p:cNvPr>
          <p:cNvGrpSpPr/>
          <p:nvPr/>
        </p:nvGrpSpPr>
        <p:grpSpPr>
          <a:xfrm>
            <a:off x="3357527" y="4396490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6D7E886-D93E-442F-AB70-BCF04BC19DD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8679F43-D3D5-4A76-BBDE-276F711D54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049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AA8198E-0C4D-45A8-A6DB-8A433D642444}"/>
              </a:ext>
            </a:extLst>
          </p:cNvPr>
          <p:cNvGrpSpPr/>
          <p:nvPr/>
        </p:nvGrpSpPr>
        <p:grpSpPr>
          <a:xfrm>
            <a:off x="4317829" y="4671647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D20DD3E-35AE-469C-88E1-7ECD8530F9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4576B30-339C-4B0C-92A3-9D0E7BF2E16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1F029E3F-785B-426B-8976-B31E869A81CE}"/>
              </a:ext>
            </a:extLst>
          </p:cNvPr>
          <p:cNvGrpSpPr/>
          <p:nvPr/>
        </p:nvGrpSpPr>
        <p:grpSpPr>
          <a:xfrm>
            <a:off x="5287335" y="5860262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11492FFE-1124-4F17-AC1E-FE68E14FDAA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B5EB2C1-91F4-4239-BE88-7E570C0858B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14A5622-835D-4ABD-89F6-A89555D8A845}"/>
              </a:ext>
            </a:extLst>
          </p:cNvPr>
          <p:cNvGrpSpPr/>
          <p:nvPr/>
        </p:nvGrpSpPr>
        <p:grpSpPr>
          <a:xfrm>
            <a:off x="1735715" y="4373380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48E1F08-8AD8-4E92-9B11-F9F5738E470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B0E0568-7790-42CF-AADA-58092A7E092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7B7F107-A23E-41D4-A7E8-CC3F5294A82B}"/>
              </a:ext>
            </a:extLst>
          </p:cNvPr>
          <p:cNvGrpSpPr/>
          <p:nvPr/>
        </p:nvGrpSpPr>
        <p:grpSpPr>
          <a:xfrm>
            <a:off x="4004922" y="27268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1367FF4D-9266-4279-9371-3BB3E27D9C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F29F186-7714-45AB-93D8-BBA3519D3B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048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BE35CF1-69E0-4F71-935B-BA35F5603ADE}"/>
              </a:ext>
            </a:extLst>
          </p:cNvPr>
          <p:cNvGrpSpPr/>
          <p:nvPr/>
        </p:nvGrpSpPr>
        <p:grpSpPr>
          <a:xfrm>
            <a:off x="5312228" y="2726679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0EA2B5B4-0CA1-436A-AF74-7746BE95712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5EBA66E-2338-4490-B1A3-4DA197C3308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047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0E79F86-CF25-475B-BD4E-E9641D60B51B}"/>
              </a:ext>
            </a:extLst>
          </p:cNvPr>
          <p:cNvGrpSpPr/>
          <p:nvPr/>
        </p:nvGrpSpPr>
        <p:grpSpPr>
          <a:xfrm>
            <a:off x="6311418" y="4410037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F2823DE-5B9C-48DF-819F-E0E0404E7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73460CD-0ED6-4593-8610-5115C52DE3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19F0F8A-FADE-447D-B7C4-110857A25101}"/>
              </a:ext>
            </a:extLst>
          </p:cNvPr>
          <p:cNvGrpSpPr/>
          <p:nvPr/>
        </p:nvGrpSpPr>
        <p:grpSpPr>
          <a:xfrm>
            <a:off x="7304349" y="4417048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D02080-6755-4D90-9AE9-3156B8AF2C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1069B12-8270-4268-B73A-57E2C5D54B5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033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0A96743-1A24-4427-8675-82208310B256}"/>
              </a:ext>
            </a:extLst>
          </p:cNvPr>
          <p:cNvGrpSpPr/>
          <p:nvPr/>
        </p:nvGrpSpPr>
        <p:grpSpPr>
          <a:xfrm>
            <a:off x="5656840" y="1690688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A727672E-8CBC-439B-9397-F4FE725D089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DD055CF5-B9E3-42C9-BA4F-932ED8DDE8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84F3F7EF-1D89-4329-85A3-2E4DF61A826D}"/>
              </a:ext>
            </a:extLst>
          </p:cNvPr>
          <p:cNvGrpSpPr/>
          <p:nvPr/>
        </p:nvGrpSpPr>
        <p:grpSpPr>
          <a:xfrm>
            <a:off x="6368355" y="1912592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3846751-D52C-440C-9D0F-B7FF3185EE4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8F62C01-AD9F-4A79-AF9A-EBB03478BE6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3AB9F9C-7047-4C59-B219-974B7CBBF393}"/>
              </a:ext>
            </a:extLst>
          </p:cNvPr>
          <p:cNvGrpSpPr/>
          <p:nvPr/>
        </p:nvGrpSpPr>
        <p:grpSpPr>
          <a:xfrm>
            <a:off x="7369951" y="211339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5DCB102-1CE0-4249-9A1D-2CF942F1A50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BAB5663-EDA0-4468-814E-F46361EBD33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2EEA89D-A8A2-4D50-AE8A-117A56F401ED}"/>
              </a:ext>
            </a:extLst>
          </p:cNvPr>
          <p:cNvGrpSpPr/>
          <p:nvPr/>
        </p:nvGrpSpPr>
        <p:grpSpPr>
          <a:xfrm>
            <a:off x="8552953" y="2113391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CC5FADE8-B422-4BE4-9964-356CD16697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1FB06BBD-C229-4348-91B7-F087A17B881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034</a:t>
              </a:r>
            </a:p>
          </p:txBody>
        </p:sp>
      </p:grpSp>
      <p:sp>
        <p:nvSpPr>
          <p:cNvPr id="53" name="Sprechblase: rechteckig 52">
            <a:extLst>
              <a:ext uri="{FF2B5EF4-FFF2-40B4-BE49-F238E27FC236}">
                <a16:creationId xmlns:a16="http://schemas.microsoft.com/office/drawing/2014/main" id="{D60435BA-9E27-469B-9D1A-70537279A26B}"/>
              </a:ext>
            </a:extLst>
          </p:cNvPr>
          <p:cNvSpPr/>
          <p:nvPr/>
        </p:nvSpPr>
        <p:spPr>
          <a:xfrm>
            <a:off x="838410" y="5603468"/>
            <a:ext cx="2137626" cy="261610"/>
          </a:xfrm>
          <a:prstGeom prst="wedgeRectCallout">
            <a:avLst>
              <a:gd name="adj1" fmla="val 44946"/>
              <a:gd name="adj2" fmla="val -17524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76729DF8-D5B8-4250-AD1C-38CB89E9B7B6}"/>
              </a:ext>
            </a:extLst>
          </p:cNvPr>
          <p:cNvSpPr/>
          <p:nvPr/>
        </p:nvSpPr>
        <p:spPr>
          <a:xfrm>
            <a:off x="1805265" y="5950023"/>
            <a:ext cx="2137626" cy="261610"/>
          </a:xfrm>
          <a:prstGeom prst="wedgeRectCallout">
            <a:avLst>
              <a:gd name="adj1" fmla="val 80084"/>
              <a:gd name="adj2" fmla="val -4124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ABD5C1D0-C0F0-49CA-9B26-5B1FF1D479FE}"/>
              </a:ext>
            </a:extLst>
          </p:cNvPr>
          <p:cNvSpPr/>
          <p:nvPr/>
        </p:nvSpPr>
        <p:spPr>
          <a:xfrm>
            <a:off x="2506539" y="1821493"/>
            <a:ext cx="2137626" cy="261610"/>
          </a:xfrm>
          <a:prstGeom prst="wedgeRectCallout">
            <a:avLst>
              <a:gd name="adj1" fmla="val 100962"/>
              <a:gd name="adj2" fmla="val 9521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927820B9-AE34-43A6-8CDC-87A80DCAED5A}"/>
              </a:ext>
            </a:extLst>
          </p:cNvPr>
          <p:cNvSpPr/>
          <p:nvPr/>
        </p:nvSpPr>
        <p:spPr>
          <a:xfrm>
            <a:off x="2913726" y="1429078"/>
            <a:ext cx="2137626" cy="261610"/>
          </a:xfrm>
          <a:prstGeom prst="wedgeRectCallout">
            <a:avLst>
              <a:gd name="adj1" fmla="val 72444"/>
              <a:gd name="adj2" fmla="val 1368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EE62209F-B760-4CB8-910F-398A4928D59F}"/>
              </a:ext>
            </a:extLst>
          </p:cNvPr>
          <p:cNvSpPr/>
          <p:nvPr/>
        </p:nvSpPr>
        <p:spPr>
          <a:xfrm>
            <a:off x="3129041" y="6306858"/>
            <a:ext cx="2137626" cy="261610"/>
          </a:xfrm>
          <a:prstGeom prst="wedgeRectCallout">
            <a:avLst>
              <a:gd name="adj1" fmla="val 62770"/>
              <a:gd name="adj2" fmla="val -95752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hasTransitionCondition</a:t>
            </a:r>
            <a:endParaRPr lang="de-DE" sz="1400" dirty="0">
              <a:solidFill>
                <a:schemeClr val="tx1"/>
              </a:solidFill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31AF36E-FA3B-4EDA-850D-AD2367A9E52B}"/>
              </a:ext>
            </a:extLst>
          </p:cNvPr>
          <p:cNvGrpSpPr/>
          <p:nvPr/>
        </p:nvGrpSpPr>
        <p:grpSpPr>
          <a:xfrm>
            <a:off x="6318683" y="3815928"/>
            <a:ext cx="435650" cy="261610"/>
            <a:chOff x="8889900" y="4512530"/>
            <a:chExt cx="435650" cy="261610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3DD18D5-875B-4DC9-B143-FD2739C30BC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7C51EB4-7C80-480A-A423-7203A8D11B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412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E367-8B35-4A0A-A9F1-E23A3089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DataMapping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FE8CE4-5A0C-4225-B7F8-5EA7B5B6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7302" r="3763" b="39683"/>
          <a:stretch/>
        </p:blipFill>
        <p:spPr>
          <a:xfrm>
            <a:off x="685799" y="2275115"/>
            <a:ext cx="10439401" cy="36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7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3E1CD-C5A9-4B9E-996F-BE078C0E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D8F32-2A37-45A2-A6B5-40C851565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025" name="Bild 23">
            <a:extLst>
              <a:ext uri="{FF2B5EF4-FFF2-40B4-BE49-F238E27FC236}">
                <a16:creationId xmlns:a16="http://schemas.microsoft.com/office/drawing/2014/main" id="{4D55B1DB-C6BA-4AAD-80B5-658808E5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143" y="2286000"/>
            <a:ext cx="3879850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0A166-3F4D-47CC-A403-E0C0694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3" y="4108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83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B694C-71AB-492E-A86E-77FDE488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56586" cy="423151"/>
          </a:xfrm>
        </p:spPr>
        <p:txBody>
          <a:bodyPr>
            <a:normAutofit/>
          </a:bodyPr>
          <a:lstStyle/>
          <a:p>
            <a:r>
              <a:rPr lang="de-DE" sz="1600" dirty="0" err="1"/>
              <a:t>Required</a:t>
            </a:r>
            <a:r>
              <a:rPr lang="de-DE" sz="1600" dirty="0"/>
              <a:t> Simple PASS Components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2811FD-F8AF-4568-B300-0B1B43F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6546" r="4742" b="7592"/>
          <a:stretch/>
        </p:blipFill>
        <p:spPr>
          <a:xfrm>
            <a:off x="0" y="880351"/>
            <a:ext cx="10941269" cy="56125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EED845E-CCFF-477A-99C4-74E29ED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63" y="497600"/>
            <a:ext cx="3633072" cy="2368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46923F-6686-4094-B518-5AD76E6D99EF}"/>
              </a:ext>
            </a:extLst>
          </p:cNvPr>
          <p:cNvGrpSpPr/>
          <p:nvPr/>
        </p:nvGrpSpPr>
        <p:grpSpPr>
          <a:xfrm>
            <a:off x="1903563" y="2127307"/>
            <a:ext cx="435650" cy="261610"/>
            <a:chOff x="8889900" y="4512530"/>
            <a:chExt cx="435650" cy="261610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1A4A2AC-28BB-4E08-A0EC-09818484A2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F51B7AD-E6CD-428A-88E6-DCB39B42265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025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421E7B-7F70-46B3-92B1-AFF25CE9ABFE}"/>
              </a:ext>
            </a:extLst>
          </p:cNvPr>
          <p:cNvGrpSpPr/>
          <p:nvPr/>
        </p:nvGrpSpPr>
        <p:grpSpPr>
          <a:xfrm>
            <a:off x="3420446" y="1226047"/>
            <a:ext cx="435650" cy="261610"/>
            <a:chOff x="8889900" y="4512530"/>
            <a:chExt cx="435650" cy="26161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3B686A98-F3F8-4B32-B744-B4EC208B40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9B54B96-8246-468E-919C-82CEFA43174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7399F9B-16D0-42A8-B95B-67AC5C57D33C}"/>
              </a:ext>
            </a:extLst>
          </p:cNvPr>
          <p:cNvGrpSpPr/>
          <p:nvPr/>
        </p:nvGrpSpPr>
        <p:grpSpPr>
          <a:xfrm>
            <a:off x="2544957" y="2374131"/>
            <a:ext cx="435650" cy="261610"/>
            <a:chOff x="8889900" y="4512530"/>
            <a:chExt cx="435650" cy="26161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276D554-868C-4591-8839-4E016AD0324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2E6B84-6425-4864-9EA1-F4C421E4B2A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3B558DB-F4F6-4437-B964-AC8C36EDDB00}"/>
              </a:ext>
            </a:extLst>
          </p:cNvPr>
          <p:cNvGrpSpPr/>
          <p:nvPr/>
        </p:nvGrpSpPr>
        <p:grpSpPr>
          <a:xfrm>
            <a:off x="3091791" y="2394689"/>
            <a:ext cx="435650" cy="261610"/>
            <a:chOff x="8889900" y="4512530"/>
            <a:chExt cx="435650" cy="261610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2EDCC5A-FF49-44F0-9DA0-8CE5A49338C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7612560-5CED-4F80-BDD0-BAE84AFD795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C5A4848-C955-4DAB-BDB6-52C4EB7BAB55}"/>
              </a:ext>
            </a:extLst>
          </p:cNvPr>
          <p:cNvGrpSpPr/>
          <p:nvPr/>
        </p:nvGrpSpPr>
        <p:grpSpPr>
          <a:xfrm>
            <a:off x="1262708" y="2895991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4E3BE57-8972-47F9-A85A-105B4A1851E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62DD9FE-30BC-4E65-ACA7-BE3D4DE7D7A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114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755CE8-11AF-48EB-A945-B2809C7E59F3}"/>
              </a:ext>
            </a:extLst>
          </p:cNvPr>
          <p:cNvGrpSpPr/>
          <p:nvPr/>
        </p:nvGrpSpPr>
        <p:grpSpPr>
          <a:xfrm>
            <a:off x="3648668" y="2355860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2518BF2-0FBC-498D-AB69-F2A2D20166E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06BFB9-3455-4628-B640-1D53BF8B113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0954BD5-FE12-4E46-BA5D-05C1FAC4A8BA}"/>
              </a:ext>
            </a:extLst>
          </p:cNvPr>
          <p:cNvGrpSpPr/>
          <p:nvPr/>
        </p:nvGrpSpPr>
        <p:grpSpPr>
          <a:xfrm>
            <a:off x="1019990" y="4986361"/>
            <a:ext cx="435650" cy="261610"/>
            <a:chOff x="8889900" y="4512530"/>
            <a:chExt cx="435650" cy="26161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76D04FE-0599-47C0-9C8E-29C3930D45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9C72EB6-C93C-44C7-B6E8-ABEEBE78CE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0A877ED-6AC1-4499-94B9-9AAA8293EEB8}"/>
              </a:ext>
            </a:extLst>
          </p:cNvPr>
          <p:cNvGrpSpPr/>
          <p:nvPr/>
        </p:nvGrpSpPr>
        <p:grpSpPr>
          <a:xfrm>
            <a:off x="480494" y="4214975"/>
            <a:ext cx="435650" cy="261610"/>
            <a:chOff x="8889900" y="4512530"/>
            <a:chExt cx="435650" cy="261610"/>
          </a:xfrm>
        </p:grpSpPr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DFF6BC2E-24D5-46A5-9C32-C91F91616C6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83535D1-7AD4-4EA4-873D-47D2171EB22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43310E9-107F-4D05-A555-25D47D14DE2A}"/>
              </a:ext>
            </a:extLst>
          </p:cNvPr>
          <p:cNvGrpSpPr/>
          <p:nvPr/>
        </p:nvGrpSpPr>
        <p:grpSpPr>
          <a:xfrm>
            <a:off x="2237830" y="4601799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EDE8C385-11CB-4F24-81C2-4013A419FD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98C0402-0510-4651-8BF7-12C580753F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8E3A790-0F6A-4105-AD43-67C33D523B12}"/>
              </a:ext>
            </a:extLst>
          </p:cNvPr>
          <p:cNvGrpSpPr/>
          <p:nvPr/>
        </p:nvGrpSpPr>
        <p:grpSpPr>
          <a:xfrm>
            <a:off x="1612416" y="4722128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3C2426E-CFD3-450C-A5F1-C32DF1FE233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87F8AA7-6978-4BAC-8CE3-7E85BEBC383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F67D247-F5F0-44FC-8943-6B86E08B4367}"/>
              </a:ext>
            </a:extLst>
          </p:cNvPr>
          <p:cNvGrpSpPr/>
          <p:nvPr/>
        </p:nvGrpSpPr>
        <p:grpSpPr>
          <a:xfrm>
            <a:off x="8143006" y="3187949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610D0B6-CA59-4D47-B56B-22D05D74D26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E706204F-E82C-4BDE-A8BD-BDDC7E0CB24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115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AD019DA-CD90-49A6-8896-7F5B1A3D0F3A}"/>
              </a:ext>
            </a:extLst>
          </p:cNvPr>
          <p:cNvGrpSpPr/>
          <p:nvPr/>
        </p:nvGrpSpPr>
        <p:grpSpPr>
          <a:xfrm>
            <a:off x="5780394" y="3298195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7F3A1FD1-BC41-4FD9-B33C-75CB7A299D5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2484877-CB2C-4BDA-B24C-8340B42923D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116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30A8040-DA1A-4478-89E8-B2D2770DFCCB}"/>
              </a:ext>
            </a:extLst>
          </p:cNvPr>
          <p:cNvGrpSpPr/>
          <p:nvPr/>
        </p:nvGrpSpPr>
        <p:grpSpPr>
          <a:xfrm>
            <a:off x="5143897" y="4302380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4E82282-D840-470E-BDCA-F065CE54F5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8B25829-E98D-4169-95E6-1585C2D8440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C62EE629-6AC0-4AE2-8A57-1F05A6399311}"/>
              </a:ext>
            </a:extLst>
          </p:cNvPr>
          <p:cNvGrpSpPr/>
          <p:nvPr/>
        </p:nvGrpSpPr>
        <p:grpSpPr>
          <a:xfrm>
            <a:off x="3699083" y="41921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6F307A4-41E2-4AD3-BF7C-715C4330C85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33C967-8158-4578-9F43-3D5D6C34048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091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6CB3B84-E6A9-4110-A138-C35B365F9D3B}"/>
              </a:ext>
            </a:extLst>
          </p:cNvPr>
          <p:cNvGrpSpPr/>
          <p:nvPr/>
        </p:nvGrpSpPr>
        <p:grpSpPr>
          <a:xfrm>
            <a:off x="3091791" y="4832374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CAE7475E-443E-4579-8D17-E916F068747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CB78A33E-F028-4ABA-ACF0-C8FCE410604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CD2AFAD-2AE5-419B-AB80-5539BC617974}"/>
              </a:ext>
            </a:extLst>
          </p:cNvPr>
          <p:cNvGrpSpPr/>
          <p:nvPr/>
        </p:nvGrpSpPr>
        <p:grpSpPr>
          <a:xfrm>
            <a:off x="2667700" y="4632834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DAB7095C-DAF7-411E-94FC-5370ED585D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41393BF8-F941-412C-B840-95524F0271E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077F4D7-C4CD-4DF5-9758-A8E63757F089}"/>
              </a:ext>
            </a:extLst>
          </p:cNvPr>
          <p:cNvGrpSpPr/>
          <p:nvPr/>
        </p:nvGrpSpPr>
        <p:grpSpPr>
          <a:xfrm>
            <a:off x="8019468" y="4279720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D5DC1ED-2453-4E7B-9593-72A8550CF33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3F6C25C-D808-45FB-A26C-04561BE1EDF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102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03E0E7F7-E144-4E2C-80D2-F5A236E2C822}"/>
              </a:ext>
            </a:extLst>
          </p:cNvPr>
          <p:cNvGrpSpPr/>
          <p:nvPr/>
        </p:nvGrpSpPr>
        <p:grpSpPr>
          <a:xfrm>
            <a:off x="9113174" y="3642059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8DBCE-479C-4FEC-BA53-0A6041FA434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B9F833-12E3-4A8B-A44C-2CD3008D87F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41EF8F8-2351-4947-B7FF-643B991ACF01}"/>
              </a:ext>
            </a:extLst>
          </p:cNvPr>
          <p:cNvGrpSpPr/>
          <p:nvPr/>
        </p:nvGrpSpPr>
        <p:grpSpPr>
          <a:xfrm>
            <a:off x="7431897" y="4119855"/>
            <a:ext cx="435650" cy="261610"/>
            <a:chOff x="8889900" y="4512530"/>
            <a:chExt cx="435650" cy="26161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ADF499D-2E7E-4F00-9198-247F8AE03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A3551DBD-DB91-4183-AD03-8596F7FC0A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A328A8A0-00F4-45DF-B27C-404490ED6489}"/>
              </a:ext>
            </a:extLst>
          </p:cNvPr>
          <p:cNvGrpSpPr/>
          <p:nvPr/>
        </p:nvGrpSpPr>
        <p:grpSpPr>
          <a:xfrm>
            <a:off x="6792479" y="4182256"/>
            <a:ext cx="435650" cy="261610"/>
            <a:chOff x="8889900" y="4512530"/>
            <a:chExt cx="435650" cy="26161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5ED13FE-5CAE-4622-87AF-5BC51B9EE59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751E425-CF07-4255-9720-F667E2D1979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B76048F7-ED76-4EF6-8A73-E4451AAA8E0D}"/>
              </a:ext>
            </a:extLst>
          </p:cNvPr>
          <p:cNvGrpSpPr/>
          <p:nvPr/>
        </p:nvGrpSpPr>
        <p:grpSpPr>
          <a:xfrm>
            <a:off x="6278060" y="4194228"/>
            <a:ext cx="435650" cy="261610"/>
            <a:chOff x="8889900" y="4512530"/>
            <a:chExt cx="435650" cy="26161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23D5457-7D20-40B2-82FB-6D67B389F9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9391A858-9170-4C4C-8922-BE54CAF12EF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780EBD03-25C6-46B5-B07B-921C501383B1}"/>
              </a:ext>
            </a:extLst>
          </p:cNvPr>
          <p:cNvGrpSpPr/>
          <p:nvPr/>
        </p:nvGrpSpPr>
        <p:grpSpPr>
          <a:xfrm>
            <a:off x="5783315" y="4209543"/>
            <a:ext cx="435650" cy="261610"/>
            <a:chOff x="8889900" y="4512530"/>
            <a:chExt cx="435650" cy="26161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DAC0E959-4CAB-4873-927A-823E9C3DDC2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94FF3A6-0429-43B8-BD4C-74747C50FE6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0DCBC41-4A5A-4428-AD2E-273471BA5DF8}"/>
              </a:ext>
            </a:extLst>
          </p:cNvPr>
          <p:cNvGrpSpPr/>
          <p:nvPr/>
        </p:nvGrpSpPr>
        <p:grpSpPr>
          <a:xfrm>
            <a:off x="4901179" y="4874557"/>
            <a:ext cx="435650" cy="261610"/>
            <a:chOff x="8889900" y="4512530"/>
            <a:chExt cx="435650" cy="26161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A5529D8-C305-4128-9393-84EAC91FCB2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ED3EF515-89BB-4C32-B457-F02522BCF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B2730655-B255-4B8D-B1A6-21652A8FCF98}"/>
              </a:ext>
            </a:extLst>
          </p:cNvPr>
          <p:cNvGrpSpPr/>
          <p:nvPr/>
        </p:nvGrpSpPr>
        <p:grpSpPr>
          <a:xfrm>
            <a:off x="8578656" y="4220277"/>
            <a:ext cx="435650" cy="261610"/>
            <a:chOff x="8889900" y="4512530"/>
            <a:chExt cx="435650" cy="261610"/>
          </a:xfrm>
        </p:grpSpPr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6D92C220-C8C5-4045-BECA-5815DC118DA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C7232581-C821-4E57-9888-50429A44193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17B5D2-AFC5-43E3-827E-D7588629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9115D5-590E-4C68-B54D-A7448AF62C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2" t="11429" r="10786" b="38413"/>
          <a:stretch/>
        </p:blipFill>
        <p:spPr>
          <a:xfrm>
            <a:off x="1589314" y="1628776"/>
            <a:ext cx="7402286" cy="4430156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576EC20-50ED-4363-9885-EC3A56DCCA85}"/>
              </a:ext>
            </a:extLst>
          </p:cNvPr>
          <p:cNvGrpSpPr/>
          <p:nvPr/>
        </p:nvGrpSpPr>
        <p:grpSpPr>
          <a:xfrm>
            <a:off x="6354156" y="3509073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F9D98B9-CE73-4231-AA5F-01B6A039CCE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38B9916-8AFD-40D8-A530-2AC01164A35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A820087-581D-4EB6-96DE-76C735099E8C}"/>
              </a:ext>
            </a:extLst>
          </p:cNvPr>
          <p:cNvGrpSpPr/>
          <p:nvPr/>
        </p:nvGrpSpPr>
        <p:grpSpPr>
          <a:xfrm>
            <a:off x="5137593" y="4479897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61C7DAA1-7BD4-462F-A394-10D907ECB8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9B7FD0D-220E-47E5-8460-22A107036FC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0822C71-7CB7-489B-BF0C-A8C4AE78A365}"/>
              </a:ext>
            </a:extLst>
          </p:cNvPr>
          <p:cNvGrpSpPr/>
          <p:nvPr/>
        </p:nvGrpSpPr>
        <p:grpSpPr>
          <a:xfrm>
            <a:off x="6921977" y="4155961"/>
            <a:ext cx="435650" cy="261610"/>
            <a:chOff x="8889900" y="4512530"/>
            <a:chExt cx="435650" cy="26161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0D7FB0F-A117-42FC-B0B0-81C4B2A478A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A1B2023-8E40-45D6-B390-ED014ACCC25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E608C7A-EE87-422A-87FF-5F537010EB58}"/>
              </a:ext>
            </a:extLst>
          </p:cNvPr>
          <p:cNvGrpSpPr/>
          <p:nvPr/>
        </p:nvGrpSpPr>
        <p:grpSpPr>
          <a:xfrm>
            <a:off x="5282460" y="2616424"/>
            <a:ext cx="435650" cy="261610"/>
            <a:chOff x="8889900" y="4512530"/>
            <a:chExt cx="435650" cy="26161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DC93F5B-B1AC-4329-8C87-EC1127DF63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2F44709-189B-40B0-9515-07D57B93BD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F1BF5D7-F185-4052-B078-19FF314E2743}"/>
              </a:ext>
            </a:extLst>
          </p:cNvPr>
          <p:cNvGrpSpPr/>
          <p:nvPr/>
        </p:nvGrpSpPr>
        <p:grpSpPr>
          <a:xfrm>
            <a:off x="6231413" y="2616424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AE57ED6-58F0-40EA-8C9E-CAF2F539086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3F708F4-2B20-4A6F-9381-66556828569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66F5E8F-AB1B-4A3C-AB7E-654814EF3E78}"/>
              </a:ext>
            </a:extLst>
          </p:cNvPr>
          <p:cNvGrpSpPr/>
          <p:nvPr/>
        </p:nvGrpSpPr>
        <p:grpSpPr>
          <a:xfrm>
            <a:off x="3523170" y="3713049"/>
            <a:ext cx="435650" cy="261610"/>
            <a:chOff x="8889900" y="4512530"/>
            <a:chExt cx="435650" cy="261610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EF13718-D57B-4405-8793-36AA047805B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DB21848-72D0-476B-A374-E365BA12D08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910886C-5BC6-4C17-BD5C-AB6192FCB08D}"/>
              </a:ext>
            </a:extLst>
          </p:cNvPr>
          <p:cNvGrpSpPr/>
          <p:nvPr/>
        </p:nvGrpSpPr>
        <p:grpSpPr>
          <a:xfrm>
            <a:off x="5920481" y="4439049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E1542F2-9506-4679-AECF-A1929808448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BED890D-34F6-4669-AAEF-8470CD94C09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8F8436-C244-46B0-8819-49CAA3A4D65F}"/>
              </a:ext>
            </a:extLst>
          </p:cNvPr>
          <p:cNvGrpSpPr/>
          <p:nvPr/>
        </p:nvGrpSpPr>
        <p:grpSpPr>
          <a:xfrm>
            <a:off x="4175482" y="3216246"/>
            <a:ext cx="435650" cy="261610"/>
            <a:chOff x="8889900" y="4512530"/>
            <a:chExt cx="435650" cy="261610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0BC31A3-D64E-476D-8481-E7CCA2019B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9BE41DF-529A-4CA3-BA20-FC88EB0B63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C15796F-DC6A-45CF-BC5F-BCC1F477954A}"/>
              </a:ext>
            </a:extLst>
          </p:cNvPr>
          <p:cNvGrpSpPr/>
          <p:nvPr/>
        </p:nvGrpSpPr>
        <p:grpSpPr>
          <a:xfrm>
            <a:off x="4611132" y="4479897"/>
            <a:ext cx="435650" cy="261610"/>
            <a:chOff x="8889900" y="4512530"/>
            <a:chExt cx="435650" cy="261610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C4814C3-7CE8-4CDD-9AC4-CF0BE4E8F05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3A140FC6-C85B-4A22-9305-8FAD55C0E5C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80B4FAE-935B-447B-917C-36C677D051F6}"/>
              </a:ext>
            </a:extLst>
          </p:cNvPr>
          <p:cNvGrpSpPr/>
          <p:nvPr/>
        </p:nvGrpSpPr>
        <p:grpSpPr>
          <a:xfrm>
            <a:off x="3184763" y="2491190"/>
            <a:ext cx="435650" cy="261610"/>
            <a:chOff x="8889900" y="4512530"/>
            <a:chExt cx="435650" cy="261610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5156B43-B1C7-4AB2-B699-A9D81BA09B1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BE89AE9E-452B-4CD2-9AC5-8B5F278BC27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11B8E85-47B3-443E-9653-89428BD20262}"/>
              </a:ext>
            </a:extLst>
          </p:cNvPr>
          <p:cNvGrpSpPr/>
          <p:nvPr/>
        </p:nvGrpSpPr>
        <p:grpSpPr>
          <a:xfrm>
            <a:off x="2678331" y="2493038"/>
            <a:ext cx="435650" cy="261610"/>
            <a:chOff x="8889900" y="4512530"/>
            <a:chExt cx="435650" cy="261610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FDE5E8D-44B0-4D19-A2F2-ABCF6779A51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5F41BC9-262E-41DF-A80C-5F562EA7E04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43" name="Sprechblase: rechteckig 42">
            <a:extLst>
              <a:ext uri="{FF2B5EF4-FFF2-40B4-BE49-F238E27FC236}">
                <a16:creationId xmlns:a16="http://schemas.microsoft.com/office/drawing/2014/main" id="{0E039AAE-DD30-4296-BFD9-83287D1FE783}"/>
              </a:ext>
            </a:extLst>
          </p:cNvPr>
          <p:cNvSpPr/>
          <p:nvPr/>
        </p:nvSpPr>
        <p:spPr>
          <a:xfrm>
            <a:off x="7357627" y="2784502"/>
            <a:ext cx="1562128" cy="322418"/>
          </a:xfrm>
          <a:prstGeom prst="wedgeRectCallout">
            <a:avLst>
              <a:gd name="adj1" fmla="val -60696"/>
              <a:gd name="adj2" fmla="val 2070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4" name="Sprechblase: rechteckig 43">
            <a:extLst>
              <a:ext uri="{FF2B5EF4-FFF2-40B4-BE49-F238E27FC236}">
                <a16:creationId xmlns:a16="http://schemas.microsoft.com/office/drawing/2014/main" id="{28AEF689-718D-486B-B165-5F9380A9CE73}"/>
              </a:ext>
            </a:extLst>
          </p:cNvPr>
          <p:cNvSpPr/>
          <p:nvPr/>
        </p:nvSpPr>
        <p:spPr>
          <a:xfrm>
            <a:off x="7490844" y="4563782"/>
            <a:ext cx="1562128" cy="322418"/>
          </a:xfrm>
          <a:prstGeom prst="wedgeRectCallout">
            <a:avLst>
              <a:gd name="adj1" fmla="val -57183"/>
              <a:gd name="adj2" fmla="val -1445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5" name="Sprechblase: rechteckig 44">
            <a:extLst>
              <a:ext uri="{FF2B5EF4-FFF2-40B4-BE49-F238E27FC236}">
                <a16:creationId xmlns:a16="http://schemas.microsoft.com/office/drawing/2014/main" id="{76736168-505F-411A-8346-B00D509AF5B1}"/>
              </a:ext>
            </a:extLst>
          </p:cNvPr>
          <p:cNvSpPr/>
          <p:nvPr/>
        </p:nvSpPr>
        <p:spPr>
          <a:xfrm>
            <a:off x="1250907" y="4965480"/>
            <a:ext cx="1933856" cy="392252"/>
          </a:xfrm>
          <a:prstGeom prst="wedgeRectCallout">
            <a:avLst>
              <a:gd name="adj1" fmla="val 180333"/>
              <a:gd name="adj2" fmla="val -623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guardBehavior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7" name="Sprechblase: rechteckig 46">
            <a:extLst>
              <a:ext uri="{FF2B5EF4-FFF2-40B4-BE49-F238E27FC236}">
                <a16:creationId xmlns:a16="http://schemas.microsoft.com/office/drawing/2014/main" id="{623FDD0D-0E4A-42E1-850B-AE7E6EFEF9BE}"/>
              </a:ext>
            </a:extLst>
          </p:cNvPr>
          <p:cNvSpPr/>
          <p:nvPr/>
        </p:nvSpPr>
        <p:spPr>
          <a:xfrm>
            <a:off x="498603" y="3347051"/>
            <a:ext cx="1933856" cy="392252"/>
          </a:xfrm>
          <a:prstGeom prst="wedgeRectCallout">
            <a:avLst>
              <a:gd name="adj1" fmla="val 138694"/>
              <a:gd name="adj2" fmla="val -677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8" name="Sprechblase: rechteckig 47">
            <a:extLst>
              <a:ext uri="{FF2B5EF4-FFF2-40B4-BE49-F238E27FC236}">
                <a16:creationId xmlns:a16="http://schemas.microsoft.com/office/drawing/2014/main" id="{73E19EF9-90DC-48DA-AC0D-E82B86900A57}"/>
              </a:ext>
            </a:extLst>
          </p:cNvPr>
          <p:cNvSpPr/>
          <p:nvPr/>
        </p:nvSpPr>
        <p:spPr>
          <a:xfrm>
            <a:off x="592872" y="4237000"/>
            <a:ext cx="2303284" cy="252584"/>
          </a:xfrm>
          <a:prstGeom prst="wedgeRectCallout">
            <a:avLst>
              <a:gd name="adj1" fmla="val 83278"/>
              <a:gd name="adj2" fmla="val -12916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F4F1E2EF-6BDD-4008-B329-01CA7ABFA1AE}"/>
              </a:ext>
            </a:extLst>
          </p:cNvPr>
          <p:cNvGrpSpPr/>
          <p:nvPr/>
        </p:nvGrpSpPr>
        <p:grpSpPr>
          <a:xfrm>
            <a:off x="5596900" y="4479217"/>
            <a:ext cx="435650" cy="261610"/>
            <a:chOff x="8889900" y="4512530"/>
            <a:chExt cx="435650" cy="261610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D65A1BF-C6FD-4045-99F2-CD6768B60AA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5E5A8B67-2859-465A-895D-816781CB614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1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673C-16F9-43B6-9ADC-BE1687F3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Action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9C242F-0820-4E4F-9B1B-D3F0A3004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6085" r="32576" b="33641"/>
          <a:stretch/>
        </p:blipFill>
        <p:spPr>
          <a:xfrm>
            <a:off x="3023616" y="2258567"/>
            <a:ext cx="6144768" cy="384048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2F7EF0E-FE6C-4011-8DA9-48F3882C20AD}"/>
              </a:ext>
            </a:extLst>
          </p:cNvPr>
          <p:cNvGrpSpPr/>
          <p:nvPr/>
        </p:nvGrpSpPr>
        <p:grpSpPr>
          <a:xfrm>
            <a:off x="5346432" y="5344255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254C9E3-C6B3-43C7-A8A9-E2B1275FA53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BABFEF-F319-4135-990F-752A229A959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231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740E3E-B2E7-460A-B2F7-7ED603DF35A5}"/>
              </a:ext>
            </a:extLst>
          </p:cNvPr>
          <p:cNvGrpSpPr/>
          <p:nvPr/>
        </p:nvGrpSpPr>
        <p:grpSpPr>
          <a:xfrm>
            <a:off x="6288703" y="5203777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640692E-80E1-4CC1-ADAE-4FA7B9644A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7ED79E5-D990-4746-B73F-6C5B72498A9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224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5CA9328-56D3-4607-B091-102AE333A8B8}"/>
              </a:ext>
            </a:extLst>
          </p:cNvPr>
          <p:cNvGrpSpPr/>
          <p:nvPr/>
        </p:nvGrpSpPr>
        <p:grpSpPr>
          <a:xfrm>
            <a:off x="4480368" y="5213450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A1A87E-471F-4E34-A64F-E4276EB3B92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BB4AE02-1480-43A0-BD40-B60C2137CFD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2A59E22-C703-4AC5-A894-DEA11F06FF3E}"/>
              </a:ext>
            </a:extLst>
          </p:cNvPr>
          <p:cNvGrpSpPr/>
          <p:nvPr/>
        </p:nvGrpSpPr>
        <p:grpSpPr>
          <a:xfrm>
            <a:off x="5516683" y="377334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6A1BDDD-3233-4078-8BAB-5DAE3BB026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D1850B4-43DE-44C1-96FF-A69B768630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092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B60C53A-BEDD-48FB-ABF3-4F2415A797C5}"/>
              </a:ext>
            </a:extLst>
          </p:cNvPr>
          <p:cNvGrpSpPr/>
          <p:nvPr/>
        </p:nvGrpSpPr>
        <p:grpSpPr>
          <a:xfrm>
            <a:off x="8098462" y="3752786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83E7709-08C1-4438-A8C6-81A637BCF85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5A5D7F5-6FCE-4BE8-96FB-FC94FE9E5D7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099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EE7F872-4CF2-4B0C-975F-E6F3E1AB039B}"/>
              </a:ext>
            </a:extLst>
          </p:cNvPr>
          <p:cNvGrpSpPr/>
          <p:nvPr/>
        </p:nvGrpSpPr>
        <p:grpSpPr>
          <a:xfrm>
            <a:off x="8073569" y="4485691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07D5AC81-AB88-480C-8FEF-B49B138F358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09E618E-062A-4E61-A570-4663AF5AC9F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CB106A6-5F73-4569-A047-F466A4B67400}"/>
              </a:ext>
            </a:extLst>
          </p:cNvPr>
          <p:cNvGrpSpPr/>
          <p:nvPr/>
        </p:nvGrpSpPr>
        <p:grpSpPr>
          <a:xfrm>
            <a:off x="7619631" y="5146643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8DEABCD-0C83-47CB-8274-E98BAEB6360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634FF60-11DA-495A-B281-AA4082F9D7E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214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3B78ED1-0AFF-4A8F-BFE3-6E6FD618A617}"/>
              </a:ext>
            </a:extLst>
          </p:cNvPr>
          <p:cNvGrpSpPr/>
          <p:nvPr/>
        </p:nvGrpSpPr>
        <p:grpSpPr>
          <a:xfrm>
            <a:off x="7310164" y="2967411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895267E-8A06-46A0-865E-50730D9F878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677E129-4134-4E70-8BC1-0427201CF76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ABDA9C-3FCB-4B11-8F3A-9A89DD715924}"/>
              </a:ext>
            </a:extLst>
          </p:cNvPr>
          <p:cNvGrpSpPr/>
          <p:nvPr/>
        </p:nvGrpSpPr>
        <p:grpSpPr>
          <a:xfrm>
            <a:off x="5501469" y="3011897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A5D17CB-39DC-4BF4-B789-552CBFC4B54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58358DA-C131-45CA-A61D-732ACC72C6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83061190-2FE1-4CB6-8FBB-2E15CF2C9D5C}"/>
              </a:ext>
            </a:extLst>
          </p:cNvPr>
          <p:cNvGrpSpPr/>
          <p:nvPr/>
        </p:nvGrpSpPr>
        <p:grpSpPr>
          <a:xfrm>
            <a:off x="3506260" y="3778469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AA13E38-34FE-437F-86D2-CECCD67FD13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4CF224D-EC53-4D65-B932-4A6F68395F8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095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49830430-7A4F-49D4-9039-4864B8ED6F06}"/>
              </a:ext>
            </a:extLst>
          </p:cNvPr>
          <p:cNvGrpSpPr/>
          <p:nvPr/>
        </p:nvGrpSpPr>
        <p:grpSpPr>
          <a:xfrm>
            <a:off x="4044718" y="3031473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9A59570-3EDF-4AF6-903A-C79FE4BACCB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17B6A226-E03D-4E49-9F8B-3BFBE3C73B2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13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A1392-1594-4205-AD7A-43A243FD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Send </a:t>
            </a:r>
            <a:r>
              <a:rPr lang="de-DE" dirty="0" err="1"/>
              <a:t>SUbject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F4629-B792-4FB7-8B97-7EA98BC98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2" t="-3804" r="28854" b="44074"/>
          <a:stretch/>
        </p:blipFill>
        <p:spPr>
          <a:xfrm>
            <a:off x="1473200" y="1968499"/>
            <a:ext cx="8801099" cy="38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5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DCCA0-33DD-4BA8-9F21-C6B15A31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FE66E-D20A-43F5-81EF-3F29DCA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4" b="48804"/>
          <a:stretch/>
        </p:blipFill>
        <p:spPr>
          <a:xfrm>
            <a:off x="292100" y="2198987"/>
            <a:ext cx="10350500" cy="32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93AE9-964C-4ACF-B66D-E08408CC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Behavior-Guard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1A2656-B635-4CB6-886F-045A577A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5820" r="14242" b="64973"/>
          <a:stretch/>
        </p:blipFill>
        <p:spPr>
          <a:xfrm>
            <a:off x="2169887" y="2169886"/>
            <a:ext cx="6154057" cy="200297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90D86CA-3AF6-42E1-8502-4E81FECE226A}"/>
              </a:ext>
            </a:extLst>
          </p:cNvPr>
          <p:cNvGrpSpPr/>
          <p:nvPr/>
        </p:nvGrpSpPr>
        <p:grpSpPr>
          <a:xfrm>
            <a:off x="9120918" y="4680557"/>
            <a:ext cx="435650" cy="261610"/>
            <a:chOff x="8889900" y="4512530"/>
            <a:chExt cx="435650" cy="2616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3A60AC83-9EF5-4425-86AA-5D10C9BF757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04DBAA2-3CC3-423F-88FA-A0762BA984A0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3265D06-51C1-447D-869E-3C1E162C2430}"/>
              </a:ext>
            </a:extLst>
          </p:cNvPr>
          <p:cNvGrpSpPr/>
          <p:nvPr/>
        </p:nvGrpSpPr>
        <p:grpSpPr>
          <a:xfrm>
            <a:off x="9506783" y="4811362"/>
            <a:ext cx="435650" cy="261610"/>
            <a:chOff x="8889900" y="4512530"/>
            <a:chExt cx="435650" cy="26161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48E9CD9-A408-4288-975F-70CF3397EB2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1C980E2-36EE-4E62-BEA4-8E8CB4E9A5E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3CBA25-4E91-45A3-A843-4A273604A447}"/>
              </a:ext>
            </a:extLst>
          </p:cNvPr>
          <p:cNvGrpSpPr/>
          <p:nvPr/>
        </p:nvGrpSpPr>
        <p:grpSpPr>
          <a:xfrm>
            <a:off x="9120918" y="5072972"/>
            <a:ext cx="435650" cy="261610"/>
            <a:chOff x="8889900" y="4512530"/>
            <a:chExt cx="435650" cy="26161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3027D2B-BD13-49BD-A30E-BC09E70B635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B446464-58FB-4624-A0CB-384B7F4360B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AE8E6B9-8177-44B7-BA5F-65D05155926C}"/>
              </a:ext>
            </a:extLst>
          </p:cNvPr>
          <p:cNvGrpSpPr/>
          <p:nvPr/>
        </p:nvGrpSpPr>
        <p:grpSpPr>
          <a:xfrm>
            <a:off x="9506783" y="5203777"/>
            <a:ext cx="435650" cy="261610"/>
            <a:chOff x="8889900" y="4512530"/>
            <a:chExt cx="435650" cy="26161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328AD55-1FFE-456F-9D2E-E5321743817D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07AB68-604A-4255-8242-98D36FC221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1E5CE7C-8AA5-465B-B55B-D76D3501756A}"/>
              </a:ext>
            </a:extLst>
          </p:cNvPr>
          <p:cNvGrpSpPr/>
          <p:nvPr/>
        </p:nvGrpSpPr>
        <p:grpSpPr>
          <a:xfrm>
            <a:off x="9157397" y="3909274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E2E2B2-685C-4853-887E-D161D512D1A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BD7773D-2177-4F00-9784-7554D03E2B9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EC53479-33A2-4F1D-890F-10F0E97FFE65}"/>
              </a:ext>
            </a:extLst>
          </p:cNvPr>
          <p:cNvGrpSpPr/>
          <p:nvPr/>
        </p:nvGrpSpPr>
        <p:grpSpPr>
          <a:xfrm>
            <a:off x="9543262" y="4040079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002DFF3-FB5C-45AD-9316-05A62F4D29B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37FACC7-E442-4971-B27B-FA3A3B4E38B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3031E72-6994-4E70-81E9-A40316973D8E}"/>
              </a:ext>
            </a:extLst>
          </p:cNvPr>
          <p:cNvGrpSpPr/>
          <p:nvPr/>
        </p:nvGrpSpPr>
        <p:grpSpPr>
          <a:xfrm>
            <a:off x="9157397" y="430168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60B834D-B179-47E1-8AF1-2DC77B8B13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FC4D5A8-0AC4-4F54-B6B6-D9E82DFDFC0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B6A3A89E-9062-49CA-B93D-46187E4BB15A}"/>
              </a:ext>
            </a:extLst>
          </p:cNvPr>
          <p:cNvGrpSpPr/>
          <p:nvPr/>
        </p:nvGrpSpPr>
        <p:grpSpPr>
          <a:xfrm>
            <a:off x="9543262" y="4432494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445371B-9972-4F5E-824B-35207D111D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2D3201D-8287-418F-9D20-2ECC96E25F97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A3BA4E1A-3E6C-4EAB-AC4B-7C6FB3277DF3}"/>
              </a:ext>
            </a:extLst>
          </p:cNvPr>
          <p:cNvGrpSpPr/>
          <p:nvPr/>
        </p:nvGrpSpPr>
        <p:grpSpPr>
          <a:xfrm>
            <a:off x="9175637" y="3169289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8BE2376-25FD-40E7-AB3B-FF104A2C6BB3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8F99EF-88BE-46BA-8E6E-43AA621C330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F109434-0846-46E2-BE25-980971DF8BC4}"/>
              </a:ext>
            </a:extLst>
          </p:cNvPr>
          <p:cNvGrpSpPr/>
          <p:nvPr/>
        </p:nvGrpSpPr>
        <p:grpSpPr>
          <a:xfrm>
            <a:off x="9561502" y="3300094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3FAD8556-81F9-4CB0-8EDB-1CDD2E4CB13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D6DDA6B6-6A30-47D0-8FA4-66492623C1B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AA3125D-EEA9-44AE-AA84-4651BBCE03D7}"/>
              </a:ext>
            </a:extLst>
          </p:cNvPr>
          <p:cNvGrpSpPr/>
          <p:nvPr/>
        </p:nvGrpSpPr>
        <p:grpSpPr>
          <a:xfrm>
            <a:off x="9175637" y="3561704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09091B6-7893-41C8-9820-E8E1BD0D4B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2D8BC27-EFEF-4F9F-B755-2F7C16126D05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8AFD67E-307F-4739-9C63-C4F08C81FC33}"/>
              </a:ext>
            </a:extLst>
          </p:cNvPr>
          <p:cNvGrpSpPr/>
          <p:nvPr/>
        </p:nvGrpSpPr>
        <p:grpSpPr>
          <a:xfrm>
            <a:off x="9561502" y="3692509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A6B500-59DD-4824-A9DF-7A0747CDE59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F77421C-F18E-417D-9EEE-3ECFDF4A32C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967FB8A-314B-4E25-8538-7FAD53144C00}"/>
              </a:ext>
            </a:extLst>
          </p:cNvPr>
          <p:cNvGrpSpPr/>
          <p:nvPr/>
        </p:nvGrpSpPr>
        <p:grpSpPr>
          <a:xfrm>
            <a:off x="9212116" y="2398006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439D3681-286D-4B12-B239-2DC2EB9479FB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75D57AC-4CA9-4C78-8BD6-2A40CA23D97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8A2753D-DB6F-4A5E-AACF-416D2D399130}"/>
              </a:ext>
            </a:extLst>
          </p:cNvPr>
          <p:cNvGrpSpPr/>
          <p:nvPr/>
        </p:nvGrpSpPr>
        <p:grpSpPr>
          <a:xfrm>
            <a:off x="9597981" y="2528811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E43FA7A-9111-4E05-8F97-0DB0946096C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E71C3B2-8E4E-4F69-BDC4-5C9B55769DB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FA38C9A-AAA0-4B72-A64F-8743E9608F68}"/>
              </a:ext>
            </a:extLst>
          </p:cNvPr>
          <p:cNvGrpSpPr/>
          <p:nvPr/>
        </p:nvGrpSpPr>
        <p:grpSpPr>
          <a:xfrm>
            <a:off x="9212116" y="27904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76646FC1-66A1-4EF7-B7C0-C89AEBFBCB0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8B35481D-AB9E-4E87-82F3-9A641EF4FC8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D7C29F1-CD00-4EAD-9FFF-A299B9A216F1}"/>
              </a:ext>
            </a:extLst>
          </p:cNvPr>
          <p:cNvGrpSpPr/>
          <p:nvPr/>
        </p:nvGrpSpPr>
        <p:grpSpPr>
          <a:xfrm>
            <a:off x="9597981" y="2921226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97C8E0-80F0-4B53-AF92-5BF55EA3881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C4B23E37-C3FA-4CBA-A170-3FB31AC3AEB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71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91A839-DEA9-434D-934D-4C265F5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D96E26-DA37-47C2-ABE8-CA0E990D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7937" b="59365"/>
          <a:stretch/>
        </p:blipFill>
        <p:spPr>
          <a:xfrm>
            <a:off x="1683657" y="2554514"/>
            <a:ext cx="5219679" cy="224245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162DC4-9AC6-4838-8D2F-E7D3000EDF0D}"/>
              </a:ext>
            </a:extLst>
          </p:cNvPr>
          <p:cNvGrpSpPr/>
          <p:nvPr/>
        </p:nvGrpSpPr>
        <p:grpSpPr>
          <a:xfrm>
            <a:off x="2689689" y="3990054"/>
            <a:ext cx="435650" cy="261610"/>
            <a:chOff x="8889900" y="4512530"/>
            <a:chExt cx="435650" cy="26161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F77D4A84-EF61-41E7-BA85-C107CA9C6FB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8CC65D-EF31-4302-8BC6-173CF46D41EB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087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321CFF8-77E8-4EB7-A310-310DF44C4C34}"/>
              </a:ext>
            </a:extLst>
          </p:cNvPr>
          <p:cNvGrpSpPr/>
          <p:nvPr/>
        </p:nvGrpSpPr>
        <p:grpSpPr>
          <a:xfrm>
            <a:off x="5294856" y="4310129"/>
            <a:ext cx="435650" cy="261610"/>
            <a:chOff x="8889900" y="4512530"/>
            <a:chExt cx="435650" cy="26161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428C4C4-EC80-465F-8D29-AE2B96021907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D835F8-E1FE-4D86-B7B8-91618DF1463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086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262CFF2-3EF5-4796-A0A4-2F310A3341DE}"/>
              </a:ext>
            </a:extLst>
          </p:cNvPr>
          <p:cNvGrpSpPr/>
          <p:nvPr/>
        </p:nvGrpSpPr>
        <p:grpSpPr>
          <a:xfrm>
            <a:off x="3695721" y="3914548"/>
            <a:ext cx="435650" cy="261610"/>
            <a:chOff x="8889900" y="4512530"/>
            <a:chExt cx="435650" cy="26161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AE6DFE9-98AE-4C07-A132-55F678D7F42F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790E53F-5EAB-4296-88E1-72F608890D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3093535-3386-452B-8881-E2A55F90B225}"/>
              </a:ext>
            </a:extLst>
          </p:cNvPr>
          <p:cNvGrpSpPr/>
          <p:nvPr/>
        </p:nvGrpSpPr>
        <p:grpSpPr>
          <a:xfrm>
            <a:off x="3771212" y="3106232"/>
            <a:ext cx="435650" cy="261610"/>
            <a:chOff x="8889900" y="4512530"/>
            <a:chExt cx="435650" cy="26161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191EB4B-11EF-4E20-8BD5-BE409C0EE06E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9A0017E-D868-40A1-93D8-25A448668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0DD5492-DCAF-4021-A312-89E74AD4D652}"/>
              </a:ext>
            </a:extLst>
          </p:cNvPr>
          <p:cNvGrpSpPr/>
          <p:nvPr/>
        </p:nvGrpSpPr>
        <p:grpSpPr>
          <a:xfrm>
            <a:off x="5512681" y="3493111"/>
            <a:ext cx="435650" cy="261610"/>
            <a:chOff x="8889900" y="4512530"/>
            <a:chExt cx="435650" cy="26161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FD8932A-171B-412B-99CD-310FF4BD0D8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46A801C-ED66-48B5-90F4-86A87CF355A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5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F382A-1D47-480E-B81B-B2BB631D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05B31C-57FE-4317-A4E7-B522775A7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13886" r="5539" b="27119"/>
          <a:stretch/>
        </p:blipFill>
        <p:spPr>
          <a:xfrm>
            <a:off x="2154477" y="1887862"/>
            <a:ext cx="7565720" cy="480103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071C884-0715-41B3-BC15-C9A8F238593B}"/>
              </a:ext>
            </a:extLst>
          </p:cNvPr>
          <p:cNvGrpSpPr/>
          <p:nvPr/>
        </p:nvGrpSpPr>
        <p:grpSpPr>
          <a:xfrm>
            <a:off x="7475848" y="3676777"/>
            <a:ext cx="435650" cy="261610"/>
            <a:chOff x="8889900" y="4512530"/>
            <a:chExt cx="435650" cy="261610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F035E80-93D2-4A8C-B611-29364DED267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E01A9D0-44BC-4D52-ABEC-4FDAF34301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B2876B0-D747-4A8D-8432-05B7CF74E620}"/>
              </a:ext>
            </a:extLst>
          </p:cNvPr>
          <p:cNvGrpSpPr/>
          <p:nvPr/>
        </p:nvGrpSpPr>
        <p:grpSpPr>
          <a:xfrm>
            <a:off x="6914187" y="4697531"/>
            <a:ext cx="435650" cy="261610"/>
            <a:chOff x="8889900" y="4512530"/>
            <a:chExt cx="435650" cy="261610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B4A1CFBA-B524-4BE3-A4A3-2C07FBDFFC3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0A60E04-DBA1-47E8-B811-0F84E489FD06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0591E4A-32C2-4D3F-A728-06C1484F41D9}"/>
              </a:ext>
            </a:extLst>
          </p:cNvPr>
          <p:cNvGrpSpPr/>
          <p:nvPr/>
        </p:nvGrpSpPr>
        <p:grpSpPr>
          <a:xfrm>
            <a:off x="3995724" y="5391319"/>
            <a:ext cx="435650" cy="261610"/>
            <a:chOff x="8889900" y="4512530"/>
            <a:chExt cx="435650" cy="261610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593AA595-B4D2-434E-82EA-85BA8CCE308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1F5D49D-17F1-4A17-BAF6-31FB50CA665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118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009B781C-4B4B-4E30-8A53-1B1B5389F8F8}"/>
              </a:ext>
            </a:extLst>
          </p:cNvPr>
          <p:cNvGrpSpPr/>
          <p:nvPr/>
        </p:nvGrpSpPr>
        <p:grpSpPr>
          <a:xfrm>
            <a:off x="7475848" y="4208922"/>
            <a:ext cx="435650" cy="261610"/>
            <a:chOff x="8889900" y="4512530"/>
            <a:chExt cx="435650" cy="261610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759020B-E1A1-4838-9D9E-17ACD6B9B2D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DF8DDF3-1153-4577-94E4-F2285222B5F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9C181CF-0546-47D2-9EC4-58AA63338410}"/>
              </a:ext>
            </a:extLst>
          </p:cNvPr>
          <p:cNvGrpSpPr/>
          <p:nvPr/>
        </p:nvGrpSpPr>
        <p:grpSpPr>
          <a:xfrm>
            <a:off x="6702970" y="3076955"/>
            <a:ext cx="435650" cy="261610"/>
            <a:chOff x="8889900" y="4512530"/>
            <a:chExt cx="435650" cy="261610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F986193-4520-4BA5-AC14-285EE431B95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6FBEF72-7047-4B5A-8E21-3D1B05473918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981CB742-5E55-441F-9A80-B6BA0BC2EDE4}"/>
              </a:ext>
            </a:extLst>
          </p:cNvPr>
          <p:cNvGrpSpPr/>
          <p:nvPr/>
        </p:nvGrpSpPr>
        <p:grpSpPr>
          <a:xfrm>
            <a:off x="7380766" y="3144632"/>
            <a:ext cx="435650" cy="261610"/>
            <a:chOff x="8889900" y="4512530"/>
            <a:chExt cx="435650" cy="26161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6E20BE0-A1AD-4C56-B86C-A547BD1106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DD48EBE-6E17-4EFD-88C2-29628084631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D4B8E1-6C63-47A9-93D5-0423BAEB0321}"/>
              </a:ext>
            </a:extLst>
          </p:cNvPr>
          <p:cNvGrpSpPr/>
          <p:nvPr/>
        </p:nvGrpSpPr>
        <p:grpSpPr>
          <a:xfrm>
            <a:off x="4226675" y="4923912"/>
            <a:ext cx="435650" cy="261610"/>
            <a:chOff x="8889900" y="4512530"/>
            <a:chExt cx="435650" cy="26161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8A1F85F-CD50-4821-A3FC-66DBDC76AC4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6DDDFD44-1B1C-4A49-825D-F4F61A528BA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33178F-665A-4B36-BB54-50E3FFA27C27}"/>
              </a:ext>
            </a:extLst>
          </p:cNvPr>
          <p:cNvGrpSpPr/>
          <p:nvPr/>
        </p:nvGrpSpPr>
        <p:grpSpPr>
          <a:xfrm>
            <a:off x="6580227" y="4706180"/>
            <a:ext cx="435650" cy="261610"/>
            <a:chOff x="8889900" y="4512530"/>
            <a:chExt cx="435650" cy="261610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0B7BDFEA-7F6C-47DD-A22C-ED0A7EC486E1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78A7D21-50AC-4FEF-97C9-3C1FF624180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85E5D3F3-77D0-4E1E-8B26-04815A149E13}"/>
              </a:ext>
            </a:extLst>
          </p:cNvPr>
          <p:cNvGrpSpPr/>
          <p:nvPr/>
        </p:nvGrpSpPr>
        <p:grpSpPr>
          <a:xfrm>
            <a:off x="3995805" y="4595933"/>
            <a:ext cx="435650" cy="261610"/>
            <a:chOff x="8889900" y="4512530"/>
            <a:chExt cx="435650" cy="26161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3F6A6F23-F94E-4DF3-B81D-7E9DA9414215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7912E95-CBC3-403B-B696-3D7801ABBEF4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6F018B1-5E2A-4A83-98CB-312F34FF8444}"/>
              </a:ext>
            </a:extLst>
          </p:cNvPr>
          <p:cNvGrpSpPr/>
          <p:nvPr/>
        </p:nvGrpSpPr>
        <p:grpSpPr>
          <a:xfrm>
            <a:off x="6267320" y="4244635"/>
            <a:ext cx="435650" cy="261610"/>
            <a:chOff x="8889900" y="4512530"/>
            <a:chExt cx="435650" cy="261610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0AA0D41D-2765-4D97-A1BB-BEE4AF5C42B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71B55B1-068F-4CC1-A089-2FCEAE6E326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1905510-A584-4D49-86E8-CA9AF5257A9A}"/>
              </a:ext>
            </a:extLst>
          </p:cNvPr>
          <p:cNvGrpSpPr/>
          <p:nvPr/>
        </p:nvGrpSpPr>
        <p:grpSpPr>
          <a:xfrm>
            <a:off x="4066506" y="2951721"/>
            <a:ext cx="435650" cy="261610"/>
            <a:chOff x="8889900" y="4512530"/>
            <a:chExt cx="435650" cy="261610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D4935DA-3932-415A-B23D-0032CEF24314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AE9C7659-4CC7-44AD-BBB5-D05FB235B3E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F18AE2-7959-4ECE-9DFE-5065BDF5C2C1}"/>
              </a:ext>
            </a:extLst>
          </p:cNvPr>
          <p:cNvGrpSpPr/>
          <p:nvPr/>
        </p:nvGrpSpPr>
        <p:grpSpPr>
          <a:xfrm>
            <a:off x="4888021" y="2937894"/>
            <a:ext cx="435650" cy="261610"/>
            <a:chOff x="8889900" y="4512530"/>
            <a:chExt cx="435650" cy="261610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62658C0-1C21-4A42-9F89-CCECBD10BF8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3D5678F-D6A4-4DCD-9B9F-609F2DD19AB3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sp>
        <p:nvSpPr>
          <p:cNvPr id="54" name="Sprechblase: rechteckig 53">
            <a:extLst>
              <a:ext uri="{FF2B5EF4-FFF2-40B4-BE49-F238E27FC236}">
                <a16:creationId xmlns:a16="http://schemas.microsoft.com/office/drawing/2014/main" id="{873DA256-BC6C-4F71-9EA0-2B70B813A736}"/>
              </a:ext>
            </a:extLst>
          </p:cNvPr>
          <p:cNvSpPr/>
          <p:nvPr/>
        </p:nvSpPr>
        <p:spPr>
          <a:xfrm>
            <a:off x="8130028" y="1990010"/>
            <a:ext cx="1562128" cy="322418"/>
          </a:xfrm>
          <a:prstGeom prst="wedgeRectCallout">
            <a:avLst>
              <a:gd name="adj1" fmla="val -41539"/>
              <a:gd name="adj2" fmla="val 43914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belongsto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Sprechblase: rechteckig 54">
            <a:extLst>
              <a:ext uri="{FF2B5EF4-FFF2-40B4-BE49-F238E27FC236}">
                <a16:creationId xmlns:a16="http://schemas.microsoft.com/office/drawing/2014/main" id="{C4183D24-4F18-4F0A-B865-E92D0FFB77F6}"/>
              </a:ext>
            </a:extLst>
          </p:cNvPr>
          <p:cNvSpPr/>
          <p:nvPr/>
        </p:nvSpPr>
        <p:spPr>
          <a:xfrm>
            <a:off x="8152715" y="4959141"/>
            <a:ext cx="1562128" cy="322418"/>
          </a:xfrm>
          <a:prstGeom prst="wedgeRectCallout">
            <a:avLst>
              <a:gd name="adj1" fmla="val -46971"/>
              <a:gd name="adj2" fmla="val -24502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Sprechblase: rechteckig 55">
            <a:extLst>
              <a:ext uri="{FF2B5EF4-FFF2-40B4-BE49-F238E27FC236}">
                <a16:creationId xmlns:a16="http://schemas.microsoft.com/office/drawing/2014/main" id="{809FA1B4-AB80-48AB-ACAD-8BBD8C09F55B}"/>
              </a:ext>
            </a:extLst>
          </p:cNvPr>
          <p:cNvSpPr/>
          <p:nvPr/>
        </p:nvSpPr>
        <p:spPr>
          <a:xfrm>
            <a:off x="7693673" y="5786789"/>
            <a:ext cx="1933856" cy="392252"/>
          </a:xfrm>
          <a:prstGeom prst="wedgeRectCallout">
            <a:avLst>
              <a:gd name="adj1" fmla="val -76719"/>
              <a:gd name="adj2" fmla="val -22875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Sprechblase: rechteckig 56">
            <a:extLst>
              <a:ext uri="{FF2B5EF4-FFF2-40B4-BE49-F238E27FC236}">
                <a16:creationId xmlns:a16="http://schemas.microsoft.com/office/drawing/2014/main" id="{677ACFBD-003B-4205-BB1D-BA8E15D3DEFF}"/>
              </a:ext>
            </a:extLst>
          </p:cNvPr>
          <p:cNvSpPr/>
          <p:nvPr/>
        </p:nvSpPr>
        <p:spPr>
          <a:xfrm>
            <a:off x="2356351" y="6044622"/>
            <a:ext cx="2303284" cy="252584"/>
          </a:xfrm>
          <a:prstGeom prst="wedgeRectCallout">
            <a:avLst>
              <a:gd name="adj1" fmla="val 139349"/>
              <a:gd name="adj2" fmla="val -31108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Sprechblase: rechteckig 57">
            <a:extLst>
              <a:ext uri="{FF2B5EF4-FFF2-40B4-BE49-F238E27FC236}">
                <a16:creationId xmlns:a16="http://schemas.microsoft.com/office/drawing/2014/main" id="{4C49FA4A-CC44-4C7E-AFB2-7843D39FDA86}"/>
              </a:ext>
            </a:extLst>
          </p:cNvPr>
          <p:cNvSpPr/>
          <p:nvPr/>
        </p:nvSpPr>
        <p:spPr>
          <a:xfrm>
            <a:off x="1380346" y="3807582"/>
            <a:ext cx="1933856" cy="392252"/>
          </a:xfrm>
          <a:prstGeom prst="wedgeRectCallout">
            <a:avLst>
              <a:gd name="adj1" fmla="val 112903"/>
              <a:gd name="adj2" fmla="val 1653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containsBehavior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9" name="Sprechblase: rechteckig 58">
            <a:extLst>
              <a:ext uri="{FF2B5EF4-FFF2-40B4-BE49-F238E27FC236}">
                <a16:creationId xmlns:a16="http://schemas.microsoft.com/office/drawing/2014/main" id="{42487BEB-DBD1-4B31-8341-04A4AD16863F}"/>
              </a:ext>
            </a:extLst>
          </p:cNvPr>
          <p:cNvSpPr/>
          <p:nvPr/>
        </p:nvSpPr>
        <p:spPr>
          <a:xfrm>
            <a:off x="1625596" y="5570643"/>
            <a:ext cx="2303284" cy="252584"/>
          </a:xfrm>
          <a:prstGeom prst="wedgeRectCallout">
            <a:avLst>
              <a:gd name="adj1" fmla="val 43578"/>
              <a:gd name="adj2" fmla="val -2476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containsBaseBehavior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3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D7BF3-3580-4D7E-8E62-87EFEDF2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SimpleElements</a:t>
            </a:r>
            <a:r>
              <a:rPr lang="de-DE" dirty="0"/>
              <a:t> </a:t>
            </a:r>
            <a:r>
              <a:rPr lang="de-DE" dirty="0" err="1"/>
              <a:t>Processmodel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44D60C-36B6-4384-9D96-865AC66D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699" y="4624252"/>
            <a:ext cx="3164830" cy="20116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375C04-7B06-49C4-8669-10363B4A0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18476" r="6203" b="46667"/>
          <a:stretch/>
        </p:blipFill>
        <p:spPr>
          <a:xfrm>
            <a:off x="977878" y="2233748"/>
            <a:ext cx="8072846" cy="239050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7C47587-7587-4E2F-886C-95634A67F519}"/>
              </a:ext>
            </a:extLst>
          </p:cNvPr>
          <p:cNvGrpSpPr/>
          <p:nvPr/>
        </p:nvGrpSpPr>
        <p:grpSpPr>
          <a:xfrm>
            <a:off x="2858139" y="3932672"/>
            <a:ext cx="435650" cy="261610"/>
            <a:chOff x="8889900" y="4512530"/>
            <a:chExt cx="435650" cy="26161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F3C2D0D-3932-4495-B5D3-1C642BC7D4C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E639FF6-6288-4968-981C-47BA90483D0F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088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E3AB1E7-FB59-4BE3-B484-6144ADF160D2}"/>
              </a:ext>
            </a:extLst>
          </p:cNvPr>
          <p:cNvGrpSpPr/>
          <p:nvPr/>
        </p:nvGrpSpPr>
        <p:grpSpPr>
          <a:xfrm>
            <a:off x="5523793" y="3791937"/>
            <a:ext cx="435650" cy="261610"/>
            <a:chOff x="8889900" y="4512530"/>
            <a:chExt cx="435650" cy="261610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8CBB1FDC-653A-400A-B0CC-5F0440E1093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D58E7FB-77E5-47E2-8334-EF48A95BFD0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201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CE37F79-6A45-4746-9508-1379F2B2D437}"/>
              </a:ext>
            </a:extLst>
          </p:cNvPr>
          <p:cNvGrpSpPr/>
          <p:nvPr/>
        </p:nvGrpSpPr>
        <p:grpSpPr>
          <a:xfrm>
            <a:off x="2374424" y="2916805"/>
            <a:ext cx="435650" cy="261610"/>
            <a:chOff x="8889900" y="4512530"/>
            <a:chExt cx="435650" cy="26161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8264A994-5246-4DD0-9C4F-572FC61E2C6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44D24271-7D2D-46B0-8885-D8E516FEFCF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117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7CCDB64-B19A-470E-B9F0-D96A8E9BBD8F}"/>
              </a:ext>
            </a:extLst>
          </p:cNvPr>
          <p:cNvGrpSpPr/>
          <p:nvPr/>
        </p:nvGrpSpPr>
        <p:grpSpPr>
          <a:xfrm>
            <a:off x="5367854" y="3138630"/>
            <a:ext cx="435650" cy="261610"/>
            <a:chOff x="8889900" y="4512530"/>
            <a:chExt cx="435650" cy="261610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B4C08FD-1E7B-4AD7-9761-20EA020EAFA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81879E3-0E1A-4E3A-AA2D-B2BCF920E93A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200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AB25C938-9939-4974-9A49-BBCF40E42966}"/>
              </a:ext>
            </a:extLst>
          </p:cNvPr>
          <p:cNvGrpSpPr/>
          <p:nvPr/>
        </p:nvGrpSpPr>
        <p:grpSpPr>
          <a:xfrm>
            <a:off x="2349531" y="3801867"/>
            <a:ext cx="435650" cy="261610"/>
            <a:chOff x="8889900" y="4512530"/>
            <a:chExt cx="435650" cy="261610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9A4C12F8-C2A7-497B-BD5D-4C7F4A94C6F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9EFD7F3-B91D-40BB-844D-31AE1E853D5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202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CE58A04-C2F7-4E4A-A136-B0AE5D0CB08F}"/>
              </a:ext>
            </a:extLst>
          </p:cNvPr>
          <p:cNvGrpSpPr/>
          <p:nvPr/>
        </p:nvGrpSpPr>
        <p:grpSpPr>
          <a:xfrm>
            <a:off x="1702167" y="2919280"/>
            <a:ext cx="435650" cy="261610"/>
            <a:chOff x="8889900" y="4512530"/>
            <a:chExt cx="435650" cy="26161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B71735AD-729C-4A7C-B902-BEAD81C5020A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490765A-4C7A-4F76-BE6C-F2B2CEA16142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123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1F318C6D-B401-42D1-9185-619E0E6A0FE8}"/>
              </a:ext>
            </a:extLst>
          </p:cNvPr>
          <p:cNvGrpSpPr/>
          <p:nvPr/>
        </p:nvGrpSpPr>
        <p:grpSpPr>
          <a:xfrm>
            <a:off x="5548686" y="2849196"/>
            <a:ext cx="435650" cy="261610"/>
            <a:chOff x="8889900" y="4512530"/>
            <a:chExt cx="435650" cy="26161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1C825515-523B-47AE-A05F-68557E0B7D29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D6B8440-1C5E-4D34-AA1F-268D4276080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001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78B7A2AB-7C9C-4BC3-9646-CC02D880BE47}"/>
              </a:ext>
            </a:extLst>
          </p:cNvPr>
          <p:cNvGrpSpPr/>
          <p:nvPr/>
        </p:nvGrpSpPr>
        <p:grpSpPr>
          <a:xfrm>
            <a:off x="6204331" y="2828933"/>
            <a:ext cx="435650" cy="261610"/>
            <a:chOff x="8889900" y="4512530"/>
            <a:chExt cx="435650" cy="261610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FEF43BE-A745-4E4C-ABFE-06C8D56BC512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9429CCE4-16F7-4963-BE64-73DAC998561D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055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DD1BC23-8ED9-41DC-AB7C-C4B14D3E57E8}"/>
              </a:ext>
            </a:extLst>
          </p:cNvPr>
          <p:cNvGrpSpPr/>
          <p:nvPr/>
        </p:nvGrpSpPr>
        <p:grpSpPr>
          <a:xfrm>
            <a:off x="4894640" y="3151225"/>
            <a:ext cx="435650" cy="261610"/>
            <a:chOff x="8889900" y="4512530"/>
            <a:chExt cx="435650" cy="26161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7C972A74-B6F5-4656-BB64-0174C47FDA98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87D6240-BF5E-43A3-96C2-0A8B748B0C91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085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E70EA63-7E0A-48A0-8229-35AD204CE1AE}"/>
              </a:ext>
            </a:extLst>
          </p:cNvPr>
          <p:cNvGrpSpPr/>
          <p:nvPr/>
        </p:nvGrpSpPr>
        <p:grpSpPr>
          <a:xfrm>
            <a:off x="3989032" y="2656345"/>
            <a:ext cx="435650" cy="261610"/>
            <a:chOff x="8889900" y="4512530"/>
            <a:chExt cx="435650" cy="26161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688ADFE9-51A8-4C95-A1AA-8C64F36081C0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2333A89-63FB-46C7-8196-F2309160A7AC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084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3E365BEB-C3CA-419A-B9E8-FDB188D226F6}"/>
              </a:ext>
            </a:extLst>
          </p:cNvPr>
          <p:cNvGrpSpPr/>
          <p:nvPr/>
        </p:nvGrpSpPr>
        <p:grpSpPr>
          <a:xfrm>
            <a:off x="2951924" y="3423283"/>
            <a:ext cx="435650" cy="261610"/>
            <a:chOff x="8889900" y="4512530"/>
            <a:chExt cx="435650" cy="26161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6BD07DC-3F75-44B4-A941-2423DDAFD06C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BF2C73DC-4ED9-415A-B88B-AF3F9D77F9DE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226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C5BCA5-32BE-430F-B243-CC9F3C5272C2}"/>
              </a:ext>
            </a:extLst>
          </p:cNvPr>
          <p:cNvGrpSpPr/>
          <p:nvPr/>
        </p:nvGrpSpPr>
        <p:grpSpPr>
          <a:xfrm>
            <a:off x="3866289" y="3461015"/>
            <a:ext cx="435650" cy="261610"/>
            <a:chOff x="8889900" y="4512530"/>
            <a:chExt cx="435650" cy="261610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9B2057F2-57DE-4B90-AD18-F192C4C68096}"/>
                </a:ext>
              </a:extLst>
            </p:cNvPr>
            <p:cNvSpPr/>
            <p:nvPr/>
          </p:nvSpPr>
          <p:spPr>
            <a:xfrm>
              <a:off x="8962858" y="4533089"/>
              <a:ext cx="239949" cy="2204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830513-B57A-40D9-9D1A-A35658408A69}"/>
                </a:ext>
              </a:extLst>
            </p:cNvPr>
            <p:cNvSpPr txBox="1"/>
            <p:nvPr/>
          </p:nvSpPr>
          <p:spPr>
            <a:xfrm flipH="1">
              <a:off x="8889900" y="4512530"/>
              <a:ext cx="435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>
                  <a:solidFill>
                    <a:schemeClr val="bg1"/>
                  </a:solidFill>
                </a:rPr>
                <a:t>203</a:t>
              </a:r>
            </a:p>
          </p:txBody>
        </p:sp>
      </p:grpSp>
      <p:sp>
        <p:nvSpPr>
          <p:cNvPr id="60" name="Sprechblase: rechteckig 59">
            <a:extLst>
              <a:ext uri="{FF2B5EF4-FFF2-40B4-BE49-F238E27FC236}">
                <a16:creationId xmlns:a16="http://schemas.microsoft.com/office/drawing/2014/main" id="{CC6B23B0-D870-4BFA-8608-99E5DA6EA003}"/>
              </a:ext>
            </a:extLst>
          </p:cNvPr>
          <p:cNvSpPr/>
          <p:nvPr/>
        </p:nvSpPr>
        <p:spPr>
          <a:xfrm>
            <a:off x="4542699" y="4043963"/>
            <a:ext cx="1521965" cy="303205"/>
          </a:xfrm>
          <a:prstGeom prst="wedgeRectCallout">
            <a:avLst>
              <a:gd name="adj1" fmla="val -63718"/>
              <a:gd name="adj2" fmla="val -19235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containsBehavior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1" name="Sprechblase: rechteckig 60">
            <a:extLst>
              <a:ext uri="{FF2B5EF4-FFF2-40B4-BE49-F238E27FC236}">
                <a16:creationId xmlns:a16="http://schemas.microsoft.com/office/drawing/2014/main" id="{C229822D-7877-47FD-9D3F-BAE754E1320C}"/>
              </a:ext>
            </a:extLst>
          </p:cNvPr>
          <p:cNvSpPr/>
          <p:nvPr/>
        </p:nvSpPr>
        <p:spPr>
          <a:xfrm>
            <a:off x="7024835" y="2718152"/>
            <a:ext cx="1521965" cy="303205"/>
          </a:xfrm>
          <a:prstGeom prst="wedgeRectCallout">
            <a:avLst>
              <a:gd name="adj1" fmla="val -115745"/>
              <a:gd name="adj2" fmla="val 16519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belongsTo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2" name="Sprechblase: rechteckig 61">
            <a:extLst>
              <a:ext uri="{FF2B5EF4-FFF2-40B4-BE49-F238E27FC236}">
                <a16:creationId xmlns:a16="http://schemas.microsoft.com/office/drawing/2014/main" id="{8A27E706-2C06-4D7E-A822-6263E9FA57C2}"/>
              </a:ext>
            </a:extLst>
          </p:cNvPr>
          <p:cNvSpPr/>
          <p:nvPr/>
        </p:nvSpPr>
        <p:spPr>
          <a:xfrm>
            <a:off x="6232559" y="4053547"/>
            <a:ext cx="1521965" cy="303205"/>
          </a:xfrm>
          <a:prstGeom prst="wedgeRectCallout">
            <a:avLst>
              <a:gd name="adj1" fmla="val -57523"/>
              <a:gd name="adj2" fmla="val -14260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3" name="Sprechblase: rechteckig 62">
            <a:extLst>
              <a:ext uri="{FF2B5EF4-FFF2-40B4-BE49-F238E27FC236}">
                <a16:creationId xmlns:a16="http://schemas.microsoft.com/office/drawing/2014/main" id="{F36D58BF-F806-441A-A315-131719075765}"/>
              </a:ext>
            </a:extLst>
          </p:cNvPr>
          <p:cNvSpPr/>
          <p:nvPr/>
        </p:nvSpPr>
        <p:spPr>
          <a:xfrm rot="10800000" flipV="1">
            <a:off x="4031165" y="4838812"/>
            <a:ext cx="2598250" cy="314362"/>
          </a:xfrm>
          <a:prstGeom prst="wedgeRectCallout">
            <a:avLst>
              <a:gd name="adj1" fmla="val 79737"/>
              <a:gd name="adj2" fmla="val -51549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hasRelationTo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ModelComponent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64" name="Sprechblase: rechteckig 63">
            <a:extLst>
              <a:ext uri="{FF2B5EF4-FFF2-40B4-BE49-F238E27FC236}">
                <a16:creationId xmlns:a16="http://schemas.microsoft.com/office/drawing/2014/main" id="{738DB4E2-93A8-453A-BAA0-7D73CE5B9B8B}"/>
              </a:ext>
            </a:extLst>
          </p:cNvPr>
          <p:cNvSpPr/>
          <p:nvPr/>
        </p:nvSpPr>
        <p:spPr>
          <a:xfrm>
            <a:off x="2102355" y="4853891"/>
            <a:ext cx="1830815" cy="314363"/>
          </a:xfrm>
          <a:prstGeom prst="wedgeRectCallout">
            <a:avLst>
              <a:gd name="adj1" fmla="val -37846"/>
              <a:gd name="adj2" fmla="val -3724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containsBaseBehavior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C191-7D04-47CC-B6AD-33DB1A1C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Send Timeout</a:t>
            </a:r>
          </a:p>
        </p:txBody>
      </p:sp>
      <p:pic>
        <p:nvPicPr>
          <p:cNvPr id="3" name="Bild 24">
            <a:extLst>
              <a:ext uri="{FF2B5EF4-FFF2-40B4-BE49-F238E27FC236}">
                <a16:creationId xmlns:a16="http://schemas.microsoft.com/office/drawing/2014/main" id="{01A701C1-3E54-4687-9987-FE1B6B2948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1050" y="2511107"/>
            <a:ext cx="55499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18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9AAF9B-6F44-48A6-8BAD-92597097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endParaRPr lang="de-DE" dirty="0"/>
          </a:p>
        </p:txBody>
      </p:sp>
      <p:pic>
        <p:nvPicPr>
          <p:cNvPr id="3" name="Bild 25">
            <a:extLst>
              <a:ext uri="{FF2B5EF4-FFF2-40B4-BE49-F238E27FC236}">
                <a16:creationId xmlns:a16="http://schemas.microsoft.com/office/drawing/2014/main" id="{436AA7C5-8B10-42B0-9301-74BE975783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500" y="2318702"/>
            <a:ext cx="4699000" cy="222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24DA0-646F-4CC4-AE08-4CB00563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</p:txBody>
      </p:sp>
      <p:pic>
        <p:nvPicPr>
          <p:cNvPr id="3" name="Bild 26">
            <a:extLst>
              <a:ext uri="{FF2B5EF4-FFF2-40B4-BE49-F238E27FC236}">
                <a16:creationId xmlns:a16="http://schemas.microsoft.com/office/drawing/2014/main" id="{78655F17-081F-4DA7-9735-4563A5A24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9665" y="2196465"/>
            <a:ext cx="4852670" cy="246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B6679-1204-410B-9BF4-ADFBA360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Receive</a:t>
            </a:r>
            <a:r>
              <a:rPr lang="de-DE" dirty="0"/>
              <a:t>-Break</a:t>
            </a:r>
          </a:p>
        </p:txBody>
      </p:sp>
      <p:pic>
        <p:nvPicPr>
          <p:cNvPr id="3" name="Bild 27">
            <a:extLst>
              <a:ext uri="{FF2B5EF4-FFF2-40B4-BE49-F238E27FC236}">
                <a16:creationId xmlns:a16="http://schemas.microsoft.com/office/drawing/2014/main" id="{28DBF290-0C0A-45CE-A007-A761DB61E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242" y="2176780"/>
            <a:ext cx="5009515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2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D141B-5336-4602-98ED-CCFA43A4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 </a:t>
            </a:r>
            <a:r>
              <a:rPr lang="de-DE" dirty="0" err="1"/>
              <a:t>Behavior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A9B005A7-A8DB-460E-BB2B-2A81FC4003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89625"/>
              </p:ext>
            </p:extLst>
          </p:nvPr>
        </p:nvGraphicFramePr>
        <p:xfrm>
          <a:off x="3222625" y="2571750"/>
          <a:ext cx="5746750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Document" r:id="rId3" imgW="5746651" imgH="1712727" progId="Word.Document.12">
                  <p:embed/>
                </p:oleObj>
              </mc:Choice>
              <mc:Fallback>
                <p:oleObj name="Document" r:id="rId3" imgW="5746651" imgH="17127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2625" y="2571750"/>
                        <a:ext cx="5746750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58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6E9BF-1E8A-469A-B940-440FC968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</a:p>
        </p:txBody>
      </p:sp>
      <p:pic>
        <p:nvPicPr>
          <p:cNvPr id="3" name="Bild 31">
            <a:extLst>
              <a:ext uri="{FF2B5EF4-FFF2-40B4-BE49-F238E27FC236}">
                <a16:creationId xmlns:a16="http://schemas.microsoft.com/office/drawing/2014/main" id="{98A0D31F-9F1C-4E23-BF48-89328ADB2E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505" y="1838914"/>
            <a:ext cx="3387090" cy="380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2" descr="5">
            <a:extLst>
              <a:ext uri="{FF2B5EF4-FFF2-40B4-BE49-F238E27FC236}">
                <a16:creationId xmlns:a16="http://schemas.microsoft.com/office/drawing/2014/main" id="{C27A59B4-A2BC-4DC8-8144-0EAF4DBD26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1690688"/>
            <a:ext cx="4134485" cy="25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33" descr="5">
            <a:extLst>
              <a:ext uri="{FF2B5EF4-FFF2-40B4-BE49-F238E27FC236}">
                <a16:creationId xmlns:a16="http://schemas.microsoft.com/office/drawing/2014/main" id="{797F1877-C018-4898-B544-6A4DBB7605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27" y="5081859"/>
            <a:ext cx="3713480" cy="6121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7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63C140-8438-425C-B641-DCAB631D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Macro</a:t>
            </a:r>
            <a:endParaRPr lang="de-DE" dirty="0"/>
          </a:p>
        </p:txBody>
      </p:sp>
      <p:pic>
        <p:nvPicPr>
          <p:cNvPr id="3" name="Bild 79" descr="5">
            <a:extLst>
              <a:ext uri="{FF2B5EF4-FFF2-40B4-BE49-F238E27FC236}">
                <a16:creationId xmlns:a16="http://schemas.microsoft.com/office/drawing/2014/main" id="{AE421E30-FB79-47E4-85F3-AC45B66D43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96072"/>
            <a:ext cx="1073150" cy="366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24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Breitbild</PresentationFormat>
  <Paragraphs>196</Paragraphs>
  <Slides>28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Document</vt:lpstr>
      <vt:lpstr>PowerPoint-Präsentation</vt:lpstr>
      <vt:lpstr>Send</vt:lpstr>
      <vt:lpstr>Send Timeout</vt:lpstr>
      <vt:lpstr>Receive</vt:lpstr>
      <vt:lpstr>Receive Timer</vt:lpstr>
      <vt:lpstr>Receive-Break</vt:lpstr>
      <vt:lpstr>Symbols Behavior</vt:lpstr>
      <vt:lpstr>Beispiel</vt:lpstr>
      <vt:lpstr>Macro</vt:lpstr>
      <vt:lpstr>Macro Usage</vt:lpstr>
      <vt:lpstr>Exception Handling</vt:lpstr>
      <vt:lpstr>SID with Exception</vt:lpstr>
      <vt:lpstr>Exception</vt:lpstr>
      <vt:lpstr>Extension</vt:lpstr>
      <vt:lpstr>ALternative</vt:lpstr>
      <vt:lpstr>Relationship SimpleElements Processmodel</vt:lpstr>
      <vt:lpstr>Behavior Describing Component</vt:lpstr>
      <vt:lpstr>Transitions</vt:lpstr>
      <vt:lpstr>DataMapping</vt:lpstr>
      <vt:lpstr>Required Simple PASS Components</vt:lpstr>
      <vt:lpstr>Subject Behavior</vt:lpstr>
      <vt:lpstr>Send Action</vt:lpstr>
      <vt:lpstr>Action Send SUbject</vt:lpstr>
      <vt:lpstr>PowerPoint-Präsentation</vt:lpstr>
      <vt:lpstr>Behavior-Guard</vt:lpstr>
      <vt:lpstr>Subject Behavior</vt:lpstr>
      <vt:lpstr>Subject Behavior alt</vt:lpstr>
      <vt:lpstr>Relationship SimpleElements Processmodel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 Fleischmann</dc:creator>
  <cp:lastModifiedBy>Albert Fleischmann</cp:lastModifiedBy>
  <cp:revision>60</cp:revision>
  <cp:lastPrinted>2018-12-21T13:04:10Z</cp:lastPrinted>
  <dcterms:created xsi:type="dcterms:W3CDTF">2018-12-18T14:15:46Z</dcterms:created>
  <dcterms:modified xsi:type="dcterms:W3CDTF">2019-01-05T13:00:13Z</dcterms:modified>
</cp:coreProperties>
</file>